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s/slide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slides/slide1.xml" ContentType="application/vnd.openxmlformats-officedocument.presentationml.slide+xml"/>
  <Override PartName="/ppt/slides/slide9.xml" ContentType="application/vnd.openxmlformats-officedocument.presentationml.slide+xml"/>
  <Override PartName="/ppt/slideLayouts/slideLayout10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5" r:id="rId9"/>
    <p:sldId id="264" r:id="rId10"/>
    <p:sldId id="263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customXml" Target="../customXml/item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BE92B-18EC-410E-8C64-F26C8CD0DC2B}" type="datetimeFigureOut">
              <a:rPr lang="en-GB" smtClean="0"/>
              <a:t>08/02/2018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BDF71-A43F-46D0-B5E2-57BD2EACD6DC}" type="slidenum">
              <a:rPr lang="en-GB" smtClean="0"/>
              <a:t>‹#›</a:t>
            </a:fld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BE92B-18EC-410E-8C64-F26C8CD0DC2B}" type="datetimeFigureOut">
              <a:rPr lang="en-GB" smtClean="0"/>
              <a:t>08/02/2018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BDF71-A43F-46D0-B5E2-57BD2EACD6DC}" type="slidenum">
              <a:rPr lang="en-GB" smtClean="0"/>
              <a:t>‹#›</a:t>
            </a:fld>
            <a:endParaRPr lang="en-GB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BE92B-18EC-410E-8C64-F26C8CD0DC2B}" type="datetimeFigureOut">
              <a:rPr lang="en-GB" smtClean="0"/>
              <a:t>08/02/2018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BDF71-A43F-46D0-B5E2-57BD2EACD6DC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BE92B-18EC-410E-8C64-F26C8CD0DC2B}" type="datetimeFigureOut">
              <a:rPr lang="en-GB" smtClean="0"/>
              <a:t>08/02/2018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BDF71-A43F-46D0-B5E2-57BD2EACD6DC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BE92B-18EC-410E-8C64-F26C8CD0DC2B}" type="datetimeFigureOut">
              <a:rPr lang="en-GB" smtClean="0"/>
              <a:t>08/02/2018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BDF71-A43F-46D0-B5E2-57BD2EACD6DC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BE92B-18EC-410E-8C64-F26C8CD0DC2B}" type="datetimeFigureOut">
              <a:rPr lang="en-GB" smtClean="0"/>
              <a:t>08/02/2018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BDF71-A43F-46D0-B5E2-57BD2EACD6DC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BE92B-18EC-410E-8C64-F26C8CD0DC2B}" type="datetimeFigureOut">
              <a:rPr lang="en-GB" smtClean="0"/>
              <a:t>08/02/2018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BDF71-A43F-46D0-B5E2-57BD2EACD6DC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BE92B-18EC-410E-8C64-F26C8CD0DC2B}" type="datetimeFigureOut">
              <a:rPr lang="en-GB" smtClean="0"/>
              <a:t>08/02/2018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BDF71-A43F-46D0-B5E2-57BD2EACD6DC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BE92B-18EC-410E-8C64-F26C8CD0DC2B}" type="datetimeFigureOut">
              <a:rPr lang="en-GB" smtClean="0"/>
              <a:t>08/02/2018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BDF71-A43F-46D0-B5E2-57BD2EACD6DC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BE92B-18EC-410E-8C64-F26C8CD0DC2B}" type="datetimeFigureOut">
              <a:rPr lang="en-GB" smtClean="0"/>
              <a:t>08/02/2018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BDF71-A43F-46D0-B5E2-57BD2EACD6DC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BE92B-18EC-410E-8C64-F26C8CD0DC2B}" type="datetimeFigureOut">
              <a:rPr lang="en-GB" smtClean="0"/>
              <a:t>08/02/2018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BDF71-A43F-46D0-B5E2-57BD2EACD6DC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9C5BE92B-18EC-410E-8C64-F26C8CD0DC2B}" type="datetimeFigureOut">
              <a:rPr lang="en-GB" smtClean="0"/>
              <a:t>08/02/2018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074BDF71-A43F-46D0-B5E2-57BD2EACD6DC}" type="slidenum">
              <a:rPr lang="en-GB" smtClean="0"/>
              <a:t>‹#›</a:t>
            </a:fld>
            <a:endParaRPr lang="en-GB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13 </a:t>
            </a:r>
            <a:r>
              <a:rPr lang="en-GB" dirty="0" smtClean="0"/>
              <a:t>000 </a:t>
            </a:r>
            <a:r>
              <a:rPr lang="en-GB" dirty="0" err="1" smtClean="0"/>
              <a:t>P</a:t>
            </a:r>
            <a:r>
              <a:rPr lang="en-GB" dirty="0" err="1" smtClean="0"/>
              <a:t>ortugueses</a:t>
            </a:r>
            <a:r>
              <a:rPr lang="en-GB" dirty="0" smtClean="0"/>
              <a:t> </a:t>
            </a:r>
            <a:r>
              <a:rPr lang="en-GB" dirty="0" err="1" smtClean="0"/>
              <a:t>assinaram</a:t>
            </a:r>
            <a:r>
              <a:rPr lang="en-GB" dirty="0" smtClean="0"/>
              <a:t> a </a:t>
            </a:r>
            <a:r>
              <a:rPr lang="en-GB" dirty="0" err="1" smtClean="0"/>
              <a:t>petição</a:t>
            </a:r>
            <a:r>
              <a:rPr lang="en-GB" dirty="0" smtClean="0"/>
              <a:t> para </a:t>
            </a:r>
            <a:r>
              <a:rPr lang="en-GB" dirty="0" err="1" smtClean="0"/>
              <a:t>acabar</a:t>
            </a:r>
            <a:r>
              <a:rPr lang="en-GB" dirty="0" smtClean="0"/>
              <a:t> com </a:t>
            </a:r>
            <a:r>
              <a:rPr lang="en-GB" dirty="0" err="1" smtClean="0"/>
              <a:t>esta</a:t>
            </a:r>
            <a:r>
              <a:rPr lang="en-GB" dirty="0" smtClean="0"/>
              <a:t> </a:t>
            </a:r>
            <a:r>
              <a:rPr lang="en-GB" dirty="0" err="1" smtClean="0"/>
              <a:t>falta</a:t>
            </a:r>
            <a:r>
              <a:rPr lang="en-GB" dirty="0" smtClean="0"/>
              <a:t> de </a:t>
            </a:r>
            <a:r>
              <a:rPr lang="en-GB" dirty="0" err="1" smtClean="0"/>
              <a:t>segurança</a:t>
            </a:r>
            <a:r>
              <a:rPr lang="en-GB" dirty="0" smtClean="0"/>
              <a:t> e </a:t>
            </a:r>
            <a:r>
              <a:rPr lang="en-GB" dirty="0" err="1" smtClean="0"/>
              <a:t>agressão</a:t>
            </a:r>
            <a:r>
              <a:rPr lang="en-GB" dirty="0" smtClean="0"/>
              <a:t> continua para com </a:t>
            </a:r>
            <a:r>
              <a:rPr lang="en-GB" dirty="0" err="1" smtClean="0"/>
              <a:t>estes</a:t>
            </a:r>
            <a:r>
              <a:rPr lang="en-GB" dirty="0" smtClean="0"/>
              <a:t> </a:t>
            </a:r>
            <a:r>
              <a:rPr lang="en-GB" dirty="0" err="1" smtClean="0"/>
              <a:t>animais</a:t>
            </a:r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pt-PT" dirty="0"/>
              <a:t>Inexistência de </a:t>
            </a:r>
            <a:r>
              <a:rPr lang="pt-PT" dirty="0" smtClean="0"/>
              <a:t>microchip</a:t>
            </a:r>
          </a:p>
          <a:p>
            <a:r>
              <a:rPr lang="pt-PT" dirty="0"/>
              <a:t>Equideo com sérios problemas de saúde</a:t>
            </a:r>
          </a:p>
          <a:p>
            <a:r>
              <a:rPr lang="pt-PT" dirty="0"/>
              <a:t>Equipamento inapropriado  e sem segurança </a:t>
            </a:r>
            <a:endParaRPr lang="en-GB" dirty="0"/>
          </a:p>
          <a:p>
            <a:endParaRPr lang="pt-PT" dirty="0"/>
          </a:p>
        </p:txBody>
      </p:sp>
      <p:pic>
        <p:nvPicPr>
          <p:cNvPr id="9" name="Picture Placeholder 8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32" r="13532"/>
          <a:stretch>
            <a:fillRect/>
          </a:stretch>
        </p:blipFill>
        <p:spPr>
          <a:xfrm>
            <a:off x="3707904" y="548680"/>
            <a:ext cx="4960971" cy="5040560"/>
          </a:xfrm>
        </p:spPr>
      </p:pic>
    </p:spTree>
    <p:extLst>
      <p:ext uri="{BB962C8B-B14F-4D97-AF65-F5344CB8AC3E}">
        <p14:creationId xmlns:p14="http://schemas.microsoft.com/office/powerpoint/2010/main" val="26027126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Crime</a:t>
            </a:r>
            <a:r>
              <a:rPr lang="en-GB" dirty="0" smtClean="0"/>
              <a:t>? </a:t>
            </a:r>
            <a:endParaRPr lang="en-GB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91" b="11891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3458344" cy="2405109"/>
          </a:xfrm>
        </p:spPr>
        <p:txBody>
          <a:bodyPr/>
          <a:lstStyle/>
          <a:p>
            <a:r>
              <a:rPr lang="pt-PT" dirty="0"/>
              <a:t>Inexistência de microchip</a:t>
            </a:r>
          </a:p>
          <a:p>
            <a:r>
              <a:rPr lang="pt-PT" dirty="0" smtClean="0"/>
              <a:t>Agredida Severamente por não ter forças para se levantar.</a:t>
            </a:r>
          </a:p>
          <a:p>
            <a:r>
              <a:rPr lang="pt-PT" dirty="0" smtClean="0"/>
              <a:t>Intervenção da Associação mas já tarde demais.</a:t>
            </a:r>
          </a:p>
          <a:p>
            <a:r>
              <a:rPr lang="pt-PT" dirty="0" smtClean="0"/>
              <a:t>Equideo faleceu no local. Caso “Sunset” que foi visto na internet por mais de 190 000 pessoas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71708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Até</a:t>
            </a:r>
            <a:r>
              <a:rPr lang="en-GB" dirty="0" smtClean="0"/>
              <a:t> </a:t>
            </a:r>
            <a:r>
              <a:rPr lang="en-GB" dirty="0" err="1" smtClean="0"/>
              <a:t>quando</a:t>
            </a:r>
            <a:r>
              <a:rPr lang="en-GB" dirty="0" smtClean="0"/>
              <a:t>?</a:t>
            </a:r>
            <a:endParaRPr lang="en-GB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1196752"/>
            <a:ext cx="3528392" cy="3897953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pt-PT" dirty="0"/>
              <a:t>Inexistência de microchip</a:t>
            </a:r>
          </a:p>
          <a:p>
            <a:r>
              <a:rPr lang="pt-PT" dirty="0" smtClean="0"/>
              <a:t>Equideo com sérios problemas de saúde</a:t>
            </a:r>
          </a:p>
          <a:p>
            <a:r>
              <a:rPr lang="pt-PT" dirty="0" smtClean="0"/>
              <a:t>Equipamento inapropriado  e sem segurança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072363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Colisão</a:t>
            </a:r>
            <a:r>
              <a:rPr lang="en-GB" dirty="0" smtClean="0"/>
              <a:t> com </a:t>
            </a:r>
            <a:r>
              <a:rPr lang="en-GB" dirty="0" err="1" smtClean="0"/>
              <a:t>este</a:t>
            </a:r>
            <a:r>
              <a:rPr lang="en-GB" dirty="0" smtClean="0"/>
              <a:t> animal e</a:t>
            </a:r>
            <a:r>
              <a:rPr lang="en-GB" dirty="0" smtClean="0"/>
              <a:t> </a:t>
            </a:r>
            <a:r>
              <a:rPr lang="en-GB" dirty="0" err="1" smtClean="0"/>
              <a:t>ninguém</a:t>
            </a:r>
            <a:r>
              <a:rPr lang="en-GB" dirty="0" smtClean="0"/>
              <a:t> </a:t>
            </a:r>
            <a:r>
              <a:rPr lang="en-GB" dirty="0" err="1" smtClean="0"/>
              <a:t>seria</a:t>
            </a:r>
            <a:r>
              <a:rPr lang="en-GB" dirty="0" smtClean="0"/>
              <a:t> </a:t>
            </a:r>
            <a:r>
              <a:rPr lang="en-GB" dirty="0" err="1" smtClean="0"/>
              <a:t>responsabilizado</a:t>
            </a:r>
            <a:endParaRPr lang="en-GB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1340768"/>
            <a:ext cx="4857457" cy="3600399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pt-PT" dirty="0" smtClean="0"/>
              <a:t>Inexistência de microchip</a:t>
            </a:r>
          </a:p>
          <a:p>
            <a:r>
              <a:rPr lang="pt-PT" dirty="0" smtClean="0"/>
              <a:t>Circular pela estrada até ter sido capturada.</a:t>
            </a:r>
          </a:p>
          <a:p>
            <a:r>
              <a:rPr lang="pt-PT" dirty="0" smtClean="0"/>
              <a:t>Ninguém reclamou o equideo</a:t>
            </a:r>
            <a:endParaRPr lang="pt-PT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511946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Realidade</a:t>
            </a:r>
            <a:r>
              <a:rPr lang="en-GB" dirty="0" smtClean="0"/>
              <a:t> de </a:t>
            </a:r>
            <a:r>
              <a:rPr lang="en-GB" dirty="0" err="1" smtClean="0"/>
              <a:t>muitos</a:t>
            </a:r>
            <a:r>
              <a:rPr lang="en-GB" dirty="0" smtClean="0"/>
              <a:t>  </a:t>
            </a:r>
            <a:r>
              <a:rPr lang="en-GB" dirty="0" err="1" smtClean="0"/>
              <a:t>Equideos</a:t>
            </a:r>
            <a:r>
              <a:rPr lang="en-GB" dirty="0" smtClean="0"/>
              <a:t> </a:t>
            </a:r>
            <a:r>
              <a:rPr lang="en-GB" dirty="0" err="1" smtClean="0"/>
              <a:t>em</a:t>
            </a:r>
            <a:r>
              <a:rPr lang="en-GB" dirty="0" smtClean="0"/>
              <a:t> Portugal</a:t>
            </a:r>
            <a:endParaRPr lang="en-GB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00" r="13100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pt-PT" dirty="0" smtClean="0"/>
              <a:t>Inexistência de Microchip</a:t>
            </a:r>
          </a:p>
          <a:p>
            <a:r>
              <a:rPr lang="pt-PT" dirty="0" smtClean="0"/>
              <a:t>Torturada, espancada e deixada para morrer</a:t>
            </a:r>
          </a:p>
          <a:p>
            <a:r>
              <a:rPr lang="pt-PT" dirty="0" smtClean="0"/>
              <a:t>Lesões gravissimas provocadas por equipamento inapropriado de atrelado.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3974516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Sem</a:t>
            </a:r>
            <a:r>
              <a:rPr lang="en-GB" dirty="0" smtClean="0"/>
              <a:t> </a:t>
            </a:r>
            <a:r>
              <a:rPr lang="en-GB" dirty="0" err="1" smtClean="0"/>
              <a:t>Puni</a:t>
            </a:r>
            <a:r>
              <a:rPr lang="pt-PT" dirty="0" smtClean="0"/>
              <a:t>ção</a:t>
            </a:r>
            <a:r>
              <a:rPr lang="en-GB" dirty="0" smtClean="0"/>
              <a:t>?</a:t>
            </a:r>
            <a:endParaRPr lang="en-GB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9" r="799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pt-PT" dirty="0" smtClean="0"/>
              <a:t>Equiodeo desnutrido </a:t>
            </a:r>
          </a:p>
          <a:p>
            <a:r>
              <a:rPr lang="pt-PT" dirty="0" smtClean="0"/>
              <a:t>Marcas visiveis de maus tratos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684145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Seguro para circular na estrada?</a:t>
            </a:r>
            <a:endParaRPr lang="en-GB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489" b="21489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pt-PT" dirty="0" smtClean="0"/>
              <a:t>Equideo desnutrido e ferido</a:t>
            </a:r>
          </a:p>
          <a:p>
            <a:r>
              <a:rPr lang="pt-PT" dirty="0" smtClean="0"/>
              <a:t>Material usado para atrelado sem qualquer fator segurança</a:t>
            </a:r>
          </a:p>
          <a:p>
            <a:r>
              <a:rPr lang="pt-PT" dirty="0" smtClean="0"/>
              <a:t>Inexistência de Microchip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346493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20 </a:t>
            </a:r>
            <a:r>
              <a:rPr lang="en-GB" dirty="0" err="1" smtClean="0"/>
              <a:t>N</a:t>
            </a:r>
            <a:r>
              <a:rPr lang="en-GB" dirty="0" err="1" smtClean="0"/>
              <a:t>ovembro</a:t>
            </a:r>
            <a:r>
              <a:rPr lang="en-GB" dirty="0" smtClean="0"/>
              <a:t> </a:t>
            </a:r>
            <a:r>
              <a:rPr lang="en-GB" dirty="0" smtClean="0"/>
              <a:t>2017 	</a:t>
            </a:r>
            <a:endParaRPr lang="en-GB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76" t="31649" r="46081" b="36066"/>
          <a:stretch/>
        </p:blipFill>
        <p:spPr bwMode="auto">
          <a:xfrm>
            <a:off x="3851920" y="1268760"/>
            <a:ext cx="5040560" cy="3744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GB" dirty="0" err="1"/>
              <a:t>Inexistência</a:t>
            </a:r>
            <a:r>
              <a:rPr lang="en-GB" dirty="0"/>
              <a:t> de Microchip /  </a:t>
            </a:r>
            <a:r>
              <a:rPr lang="en-GB" dirty="0" err="1"/>
              <a:t>Proprietário</a:t>
            </a:r>
            <a:r>
              <a:rPr lang="en-GB" dirty="0"/>
              <a:t> </a:t>
            </a:r>
            <a:r>
              <a:rPr lang="en-GB" dirty="0" err="1"/>
              <a:t>Desconhecido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812150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13 </a:t>
            </a:r>
            <a:r>
              <a:rPr lang="en-GB" dirty="0" err="1"/>
              <a:t>Dezembro</a:t>
            </a:r>
            <a:r>
              <a:rPr lang="en-GB" dirty="0"/>
              <a:t> </a:t>
            </a:r>
            <a:r>
              <a:rPr lang="en-GB" dirty="0" smtClean="0"/>
              <a:t>2017</a:t>
            </a:r>
            <a:endParaRPr lang="en-GB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76" t="37519" r="46081" b="29776"/>
          <a:stretch/>
        </p:blipFill>
        <p:spPr bwMode="auto">
          <a:xfrm>
            <a:off x="3707904" y="1340768"/>
            <a:ext cx="5256584" cy="37273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pt-PT" dirty="0" smtClean="0"/>
              <a:t>Poderia ter tido consequências mais graves.</a:t>
            </a:r>
            <a:endParaRPr lang="en-GB" dirty="0" smtClean="0"/>
          </a:p>
          <a:p>
            <a:r>
              <a:rPr lang="en-GB" dirty="0" err="1"/>
              <a:t>Inexistência</a:t>
            </a:r>
            <a:r>
              <a:rPr lang="en-GB" dirty="0"/>
              <a:t> de Microchip /  </a:t>
            </a:r>
            <a:r>
              <a:rPr lang="en-GB" dirty="0" err="1"/>
              <a:t>Proprietário</a:t>
            </a:r>
            <a:r>
              <a:rPr lang="en-GB" dirty="0"/>
              <a:t> </a:t>
            </a:r>
            <a:r>
              <a:rPr lang="en-GB" dirty="0" err="1"/>
              <a:t>Desconhecido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530526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268760"/>
            <a:ext cx="3413908" cy="1872208"/>
          </a:xfrm>
        </p:spPr>
        <p:txBody>
          <a:bodyPr/>
          <a:lstStyle/>
          <a:p>
            <a:r>
              <a:rPr lang="en-GB" dirty="0" smtClean="0"/>
              <a:t>17 </a:t>
            </a:r>
            <a:r>
              <a:rPr lang="en-GB" dirty="0" err="1" smtClean="0"/>
              <a:t>Dezembro</a:t>
            </a:r>
            <a:r>
              <a:rPr lang="en-GB" dirty="0" smtClean="0"/>
              <a:t> </a:t>
            </a:r>
            <a:r>
              <a:rPr lang="en-GB" dirty="0" smtClean="0"/>
              <a:t>2017 </a:t>
            </a:r>
            <a:r>
              <a:rPr lang="en-GB" dirty="0"/>
              <a:t/>
            </a:r>
            <a:br>
              <a:rPr lang="en-GB" dirty="0"/>
            </a:br>
            <a:r>
              <a:rPr lang="en-GB" dirty="0" err="1" smtClean="0">
                <a:solidFill>
                  <a:schemeClr val="tx1"/>
                </a:solidFill>
              </a:rPr>
              <a:t>Inexistência</a:t>
            </a:r>
            <a:r>
              <a:rPr lang="en-GB" dirty="0" smtClean="0">
                <a:solidFill>
                  <a:schemeClr val="tx1"/>
                </a:solidFill>
              </a:rPr>
              <a:t> de Microchip /  </a:t>
            </a:r>
            <a:r>
              <a:rPr lang="en-GB" dirty="0" err="1" smtClean="0">
                <a:solidFill>
                  <a:schemeClr val="tx1"/>
                </a:solidFill>
              </a:rPr>
              <a:t>Proprietário</a:t>
            </a:r>
            <a:r>
              <a:rPr lang="en-GB" dirty="0" smtClean="0">
                <a:solidFill>
                  <a:schemeClr val="tx1"/>
                </a:solidFill>
              </a:rPr>
              <a:t> </a:t>
            </a:r>
            <a:r>
              <a:rPr lang="en-GB" dirty="0" err="1" smtClean="0">
                <a:solidFill>
                  <a:schemeClr val="tx1"/>
                </a:solidFill>
              </a:rPr>
              <a:t>Desconhecido</a:t>
            </a:r>
            <a:endParaRPr lang="en-GB" dirty="0">
              <a:solidFill>
                <a:schemeClr val="tx1"/>
              </a:solidFill>
            </a:endParaRPr>
          </a:p>
        </p:txBody>
      </p:sp>
      <p:pic>
        <p:nvPicPr>
          <p:cNvPr id="1028" name="Picture 4"/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85" t="34345" r="47303" b="34175"/>
          <a:stretch/>
        </p:blipFill>
        <p:spPr bwMode="auto">
          <a:xfrm>
            <a:off x="4139952" y="1412776"/>
            <a:ext cx="4623977" cy="3497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10866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Equideo</a:t>
            </a:r>
            <a:r>
              <a:rPr lang="en-GB" dirty="0" err="1" smtClean="0"/>
              <a:t>s</a:t>
            </a:r>
            <a:r>
              <a:rPr lang="en-GB" dirty="0" smtClean="0"/>
              <a:t> SÃO SERES MARAVILHOSOS E MERECEM O NOSSO RESPEITO</a:t>
            </a:r>
            <a:endParaRPr lang="en-GB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412776"/>
            <a:ext cx="7924800" cy="4392488"/>
          </a:xfrm>
        </p:spPr>
        <p:txBody>
          <a:bodyPr>
            <a:normAutofit lnSpcReduction="10000"/>
          </a:bodyPr>
          <a:lstStyle/>
          <a:p>
            <a:r>
              <a:rPr lang="en-GB" dirty="0" smtClean="0"/>
              <a:t>A GERAÇÃO FUTURA IRÁ AGRADECER.</a:t>
            </a:r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pt-PT" dirty="0" smtClean="0"/>
          </a:p>
          <a:p>
            <a:endParaRPr lang="en-GB" dirty="0" smtClean="0"/>
          </a:p>
          <a:p>
            <a:endParaRPr lang="en-GB" dirty="0"/>
          </a:p>
          <a:p>
            <a:r>
              <a:rPr lang="en-GB" sz="1000" dirty="0" smtClean="0"/>
              <a:t>Local: </a:t>
            </a:r>
            <a:r>
              <a:rPr lang="en-GB" sz="1000" dirty="0" smtClean="0"/>
              <a:t>Their Voice Portugal</a:t>
            </a:r>
            <a:endParaRPr lang="en-GB" sz="1000" dirty="0" smtClean="0"/>
          </a:p>
        </p:txBody>
      </p:sp>
      <p:pic>
        <p:nvPicPr>
          <p:cNvPr id="1027" name="Picture 3" descr="C:\Users\Daniel\Desktop\fotos associacao\DSC0906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731348"/>
            <a:ext cx="5507509" cy="3582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8118171"/>
      </p:ext>
    </p:extLst>
  </p:cSld>
  <p:clrMapOvr>
    <a:masterClrMapping/>
  </p:clrMapOvr>
</p:sld>
</file>

<file path=ppt/theme/theme1.xml><?xml version="1.0" encoding="utf-8"?>
<a:theme xmlns:a="http://schemas.openxmlformats.org/drawingml/2006/main" name="Horizon">
  <a:themeElements>
    <a:clrScheme name="Horizon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Horizon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Horizon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 Actividade Órgão" ma:contentTypeID="0x010100C10113FBA3D64B0AA218F384A09D759B00CBA8C953C82FA9448B91D07D2D37D882" ma:contentTypeVersion="" ma:contentTypeDescription="Documento Actividade Órgão" ma:contentTypeScope="" ma:versionID="69f7c835df565a31d533f08c1f3713ba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6b93a510547e6385059931be42a06032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DataDocumento"/>
                <xsd:element ref="ns1:DesignacaoTipoActividade"/>
                <xsd:element ref="ns1:IDActividade"/>
                <xsd:element ref="ns1:IDOrgao"/>
                <xsd:element ref="ns1:Legislatura"/>
                <xsd:element ref="ns1:NRActividade" minOccurs="0"/>
                <xsd:element ref="ns1:NROrgao"/>
                <xsd:element ref="ns1:PublicarInternet"/>
                <xsd:element ref="ns1:Sessao"/>
                <xsd:element ref="ns1:SiglaOrgao"/>
                <xsd:element ref="ns1:TipoActividade"/>
                <xsd:element ref="ns1:TipoDocumento"/>
                <xsd:element ref="ns1:NROrdem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DataDocumento" ma:index="8" ma:displayName="Data Documento" ma:format="DateOnly" ma:internalName="DataDocumento">
      <xsd:simpleType>
        <xsd:restriction base="dms:DateTime"/>
      </xsd:simpleType>
    </xsd:element>
    <xsd:element name="DesignacaoTipoActividade" ma:index="9" ma:displayName="Designação Tipo Actividade" ma:internalName="DesignacaoTipoActividade">
      <xsd:simpleType>
        <xsd:restriction base="dms:Text"/>
      </xsd:simpleType>
    </xsd:element>
    <xsd:element name="IDActividade" ma:index="10" ma:displayName="ID Actividade" ma:decimals="0" ma:internalName="IDActividade" ma:percentage="FALSE">
      <xsd:simpleType>
        <xsd:restriction base="dms:Number"/>
      </xsd:simpleType>
    </xsd:element>
    <xsd:element name="IDOrgao" ma:index="11" ma:displayName="ID Órgão" ma:decimals="0" ma:internalName="IDOrgao" ma:percentage="FALSE">
      <xsd:simpleType>
        <xsd:restriction base="dms:Number"/>
      </xsd:simpleType>
    </xsd:element>
    <xsd:element name="Legislatura" ma:index="12" ma:displayName="Legislatura" ma:default="XI" ma:internalName="Legislatura">
      <xsd:simpleType>
        <xsd:restriction base="dms:Choice">
          <xsd:enumeration value="XX"/>
          <xsd:enumeration value="XIX"/>
          <xsd:enumeration value="XVIII"/>
          <xsd:enumeration value="XVII"/>
          <xsd:enumeration value="XVI"/>
          <xsd:enumeration value="XV"/>
          <xsd:enumeration value="XIV"/>
          <xsd:enumeration value="XIII"/>
          <xsd:enumeration value="XII"/>
          <xsd:enumeration value="XI"/>
          <xsd:enumeration value="X"/>
          <xsd:enumeration value="IX"/>
          <xsd:enumeration value="VIII"/>
          <xsd:enumeration value="VII"/>
          <xsd:enumeration value="VI"/>
          <xsd:enumeration value="V"/>
          <xsd:enumeration value="IV"/>
          <xsd:enumeration value="III"/>
          <xsd:enumeration value="II"/>
          <xsd:enumeration value="I"/>
        </xsd:restriction>
      </xsd:simpleType>
    </xsd:element>
    <xsd:element name="NRActividade" ma:index="13" nillable="true" ma:displayName="Número Actividade" ma:internalName="NRActividade">
      <xsd:simpleType>
        <xsd:restriction base="dms:Text"/>
      </xsd:simpleType>
    </xsd:element>
    <xsd:element name="NROrgao" ma:index="14" ma:displayName="Número Órgão" ma:decimals="0" ma:internalName="NROrgao" ma:percentage="FALSE">
      <xsd:simpleType>
        <xsd:restriction base="dms:Number"/>
      </xsd:simpleType>
    </xsd:element>
    <xsd:element name="PublicarInternet" ma:index="15" ma:displayName="Publicar Internet" ma:default="0" ma:internalName="PublicarInternet">
      <xsd:simpleType>
        <xsd:restriction base="dms:Boolean"/>
      </xsd:simpleType>
    </xsd:element>
    <xsd:element name="Sessao" ma:index="16" ma:displayName="Sessão Legislativa" ma:internalName="Sessao">
      <xsd:simpleType>
        <xsd:restriction base="dms:Choice">
          <xsd:enumeration value="1ª"/>
          <xsd:enumeration value="2ª"/>
          <xsd:enumeration value="3ª"/>
          <xsd:enumeration value="4ª"/>
        </xsd:restriction>
      </xsd:simpleType>
    </xsd:element>
    <xsd:element name="SiglaOrgao" ma:index="17" ma:displayName="Sigla Órgão" ma:internalName="SiglaOrgao">
      <xsd:simpleType>
        <xsd:restriction base="dms:Text"/>
      </xsd:simpleType>
    </xsd:element>
    <xsd:element name="TipoActividade" ma:index="18" ma:displayName="Tipo Actividade" ma:internalName="TipoActividade">
      <xsd:simpleType>
        <xsd:restriction base="dms:Text"/>
      </xsd:simpleType>
    </xsd:element>
    <xsd:element name="TipoDocumento" ma:index="19" ma:displayName="Tipo Documento" ma:internalName="TipoDocumento">
      <xsd:simpleType>
        <xsd:restriction base="dms:Text"/>
      </xsd:simpleType>
    </xsd:element>
    <xsd:element name="NROrdem" ma:index="20" ma:displayName="NR. Ordem" ma:decimals="0" ma:internalName="NROrdem" ma:percentage="FALSE">
      <xsd:simpleType>
        <xsd:restriction base="dms:Number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essao xmlns="http://schemas.microsoft.com/sharepoint/v3">3ª</Sessao>
    <SiglaOrgao xmlns="http://schemas.microsoft.com/sharepoint/v3">CAM</SiglaOrgao>
    <PublicarInternet xmlns="http://schemas.microsoft.com/sharepoint/v3">true</PublicarInternet>
    <DesignacaoTipoActividade xmlns="http://schemas.microsoft.com/sharepoint/v3">Audição </DesignacaoTipoActividade>
    <TipoDocumento xmlns="http://schemas.microsoft.com/sharepoint/v3">Documentação Entregue</TipoDocumento>
    <Legislatura xmlns="http://schemas.microsoft.com/sharepoint/v3">XIII</Legislatura>
    <DataDocumento xmlns="http://schemas.microsoft.com/sharepoint/v3">2018-02-08T00:00:00+00:00</DataDocumento>
    <IDActividade xmlns="http://schemas.microsoft.com/sharepoint/v3">107744</IDActividade>
    <NRActividade xmlns="http://schemas.microsoft.com/sharepoint/v3" xsi:nil="true"/>
    <NROrgao xmlns="http://schemas.microsoft.com/sharepoint/v3">7</NROrgao>
    <IDOrgao xmlns="http://schemas.microsoft.com/sharepoint/v3">4530</IDOrgao>
    <TipoActividade xmlns="http://schemas.microsoft.com/sharepoint/v3">AUP</TipoActividade>
    <NROrdem xmlns="http://schemas.microsoft.com/sharepoint/v3"/>
  </documentManagement>
</p:properties>
</file>

<file path=customXml/itemProps1.xml><?xml version="1.0" encoding="utf-8"?>
<ds:datastoreItem xmlns:ds="http://schemas.openxmlformats.org/officeDocument/2006/customXml" ds:itemID="{FE973E1E-168A-418B-823A-676D3AB65B9C}"/>
</file>

<file path=customXml/itemProps2.xml><?xml version="1.0" encoding="utf-8"?>
<ds:datastoreItem xmlns:ds="http://schemas.openxmlformats.org/officeDocument/2006/customXml" ds:itemID="{F67CF856-F70C-4845-B16E-A0014A3D3AC4}"/>
</file>

<file path=customXml/itemProps3.xml><?xml version="1.0" encoding="utf-8"?>
<ds:datastoreItem xmlns:ds="http://schemas.openxmlformats.org/officeDocument/2006/customXml" ds:itemID="{87D54D98-036D-40D7-ACC4-17848CC56975}"/>
</file>

<file path=docProps/app.xml><?xml version="1.0" encoding="utf-8"?>
<Properties xmlns="http://schemas.openxmlformats.org/officeDocument/2006/extended-properties" xmlns:vt="http://schemas.openxmlformats.org/officeDocument/2006/docPropsVTypes">
  <Template>Horizon</Template>
  <TotalTime>152</TotalTime>
  <Words>222</Words>
  <Application>Microsoft Office PowerPoint</Application>
  <PresentationFormat>On-screen Show (4:3)</PresentationFormat>
  <Paragraphs>47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Horizon</vt:lpstr>
      <vt:lpstr>13 000 Portugueses assinaram a petição para acabar com esta falta de segurança e agressão continua para com estes animais</vt:lpstr>
      <vt:lpstr>Crime? </vt:lpstr>
      <vt:lpstr>Até quando?</vt:lpstr>
      <vt:lpstr>Colisão com este animal e ninguém seria responsabilizado</vt:lpstr>
      <vt:lpstr>Realidade de muitos  Equideos em Portugal</vt:lpstr>
      <vt:lpstr>Sem Punição?</vt:lpstr>
      <vt:lpstr>Seguro para circular na estrada?</vt:lpstr>
      <vt:lpstr>20 Novembro 2017  </vt:lpstr>
      <vt:lpstr>13 Dezembro 2017</vt:lpstr>
      <vt:lpstr>17 Dezembro 2017  Inexistência de Microchip /  Proprietário Desconhecido</vt:lpstr>
      <vt:lpstr>Equideos SÃO SERES MARAVILHOSOS E MERECEM O NOSSO RESPEITO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Segunda Apresentação</dc:title>
  <dc:creator>Daniel da Silva</dc:creator>
  <cp:lastModifiedBy>Daniel da Silva</cp:lastModifiedBy>
  <cp:revision>11</cp:revision>
  <dcterms:created xsi:type="dcterms:W3CDTF">2018-02-06T10:36:32Z</dcterms:created>
  <dcterms:modified xsi:type="dcterms:W3CDTF">2018-02-08T09:47:39Z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0x010100C10113FBA3D64B0AA218F384A09D759B00CBA8C953C82FA9448B91D07D2D37D882</vt:lpwstr>
  </property>
  <property fmtid="{D5CDD505-2E9C-101B-9397-08002B2CF9AE}" pid="3" name="Order">
    <vt:r8>32700</vt:r8>
  </property>
</Properties>
</file>