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43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2.xml" ContentType="application/vnd.openxmlformats-officedocument.presentationml.slide+xml"/>
  <Override PartName="/ppt/slides/slide21.xml" ContentType="application/vnd.openxmlformats-officedocument.presentationml.slide+xml"/>
  <Override PartName="/ppt/slides/slide20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8.xml" ContentType="application/vnd.openxmlformats-officedocument.presentationml.slide+xml"/>
  <Override PartName="/ppt/slides/slide47.xml" ContentType="application/vnd.openxmlformats-officedocument.presentationml.slide+xml"/>
  <Override PartName="/ppt/slides/slide46.xml" ContentType="application/vnd.openxmlformats-officedocument.presentationml.slide+xml"/>
  <Override PartName="/ppt/slides/slide45.xml" ContentType="application/vnd.openxmlformats-officedocument.presentationml.slide+xml"/>
  <Override PartName="/ppt/slides/slide40.xml" ContentType="application/vnd.openxmlformats-officedocument.presentationml.slide+xml"/>
  <Override PartName="/ppt/slides/slide39.xml" ContentType="application/vnd.openxmlformats-officedocument.presentationml.slide+xml"/>
  <Override PartName="/ppt/slides/slide38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44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6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419" r:id="rId3"/>
    <p:sldId id="373" r:id="rId4"/>
    <p:sldId id="374" r:id="rId5"/>
    <p:sldId id="375" r:id="rId6"/>
    <p:sldId id="376" r:id="rId7"/>
    <p:sldId id="377" r:id="rId8"/>
    <p:sldId id="378" r:id="rId9"/>
    <p:sldId id="379" r:id="rId10"/>
    <p:sldId id="380" r:id="rId11"/>
    <p:sldId id="381" r:id="rId12"/>
    <p:sldId id="382" r:id="rId13"/>
    <p:sldId id="383" r:id="rId14"/>
    <p:sldId id="384" r:id="rId15"/>
    <p:sldId id="385" r:id="rId16"/>
    <p:sldId id="386" r:id="rId17"/>
    <p:sldId id="387" r:id="rId18"/>
    <p:sldId id="388" r:id="rId19"/>
    <p:sldId id="389" r:id="rId20"/>
    <p:sldId id="390" r:id="rId21"/>
    <p:sldId id="391" r:id="rId22"/>
    <p:sldId id="392" r:id="rId23"/>
    <p:sldId id="393" r:id="rId24"/>
    <p:sldId id="394" r:id="rId25"/>
    <p:sldId id="395" r:id="rId26"/>
    <p:sldId id="396" r:id="rId27"/>
    <p:sldId id="397" r:id="rId28"/>
    <p:sldId id="398" r:id="rId29"/>
    <p:sldId id="399" r:id="rId30"/>
    <p:sldId id="400" r:id="rId31"/>
    <p:sldId id="401" r:id="rId32"/>
    <p:sldId id="402" r:id="rId33"/>
    <p:sldId id="403" r:id="rId34"/>
    <p:sldId id="404" r:id="rId35"/>
    <p:sldId id="405" r:id="rId36"/>
    <p:sldId id="406" r:id="rId37"/>
    <p:sldId id="407" r:id="rId38"/>
    <p:sldId id="408" r:id="rId39"/>
    <p:sldId id="409" r:id="rId40"/>
    <p:sldId id="410" r:id="rId41"/>
    <p:sldId id="411" r:id="rId42"/>
    <p:sldId id="412" r:id="rId43"/>
    <p:sldId id="413" r:id="rId44"/>
    <p:sldId id="414" r:id="rId45"/>
    <p:sldId id="415" r:id="rId46"/>
    <p:sldId id="416" r:id="rId47"/>
    <p:sldId id="417" r:id="rId48"/>
    <p:sldId id="418" r:id="rId49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0" d="100"/>
          <a:sy n="40" d="100"/>
        </p:scale>
        <p:origin x="494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55" Type="http://schemas.openxmlformats.org/officeDocument/2006/relationships/customXml" Target="../customXml/item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customXml" Target="../customXml/item3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 noGrp="1"/>
          </p:cNvSpPr>
          <p:nvPr>
            <p:ph type="ctrTitle"/>
          </p:nvPr>
        </p:nvSpPr>
        <p:spPr>
          <a:xfrm>
            <a:off x="1524003" y="1122361"/>
            <a:ext cx="9144000" cy="2387598"/>
          </a:xfr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pt-PT"/>
              <a:t>Clique para editar o estilo</a:t>
            </a:r>
          </a:p>
        </p:txBody>
      </p:sp>
      <p:sp>
        <p:nvSpPr>
          <p:cNvPr id="3" name="Subtítulo 2"/>
          <p:cNvSpPr txBox="1">
            <a:spLocks noGrp="1"/>
          </p:cNvSpPr>
          <p:nvPr>
            <p:ph type="subTitle" idx="1"/>
          </p:nvPr>
        </p:nvSpPr>
        <p:spPr>
          <a:xfrm>
            <a:off x="1524003" y="3602041"/>
            <a:ext cx="9144000" cy="1655758"/>
          </a:xfr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pt-PT"/>
              <a:t>Faça clique para editar o estilo</a:t>
            </a:r>
          </a:p>
        </p:txBody>
      </p:sp>
      <p:sp>
        <p:nvSpPr>
          <p:cNvPr id="4" name="Marcador de Posição da Data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66432F3-ACC2-4400-86AF-B721BC3326A0}" type="datetime1">
              <a:rPr lang="pt-PT"/>
              <a:pPr lvl="0"/>
              <a:t>05-01-2017</a:t>
            </a:fld>
            <a:endParaRPr lang="pt-PT"/>
          </a:p>
        </p:txBody>
      </p:sp>
      <p:sp>
        <p:nvSpPr>
          <p:cNvPr id="5" name="Marcador de Posição do Rodapé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t-PT"/>
          </a:p>
        </p:txBody>
      </p:sp>
      <p:sp>
        <p:nvSpPr>
          <p:cNvPr id="6" name="Marcador de Posição do Número do Diapositivo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CC3D43A-E59E-4D11-9278-34DE01A6D322}" type="slidenum"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44176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838B17E-4D8F-40D6-8521-ACAC49F611DC}" type="datetime1">
              <a:rPr lang="pt-PT"/>
              <a:pPr lvl="0"/>
              <a:t>05-01-2017</a:t>
            </a:fld>
            <a:endParaRPr lang="pt-PT"/>
          </a:p>
        </p:txBody>
      </p:sp>
      <p:sp>
        <p:nvSpPr>
          <p:cNvPr id="5" name="Marcador de Posição do Rodapé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t-PT"/>
          </a:p>
        </p:txBody>
      </p:sp>
      <p:sp>
        <p:nvSpPr>
          <p:cNvPr id="6" name="Marcador de Posição do Número do Diapositivo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AAAE7FF-864E-4D21-9ABC-D090266B4287}" type="slidenum"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62178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 noGrp="1"/>
          </p:cNvSpPr>
          <p:nvPr>
            <p:ph type="title"/>
          </p:nvPr>
        </p:nvSpPr>
        <p:spPr>
          <a:xfrm>
            <a:off x="831847" y="1709735"/>
            <a:ext cx="10515600" cy="2852735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 txBox="1">
            <a:spLocks noGrp="1"/>
          </p:cNvSpPr>
          <p:nvPr>
            <p:ph type="body" idx="1"/>
          </p:nvPr>
        </p:nvSpPr>
        <p:spPr>
          <a:xfrm>
            <a:off x="831847" y="4589465"/>
            <a:ext cx="10515600" cy="1500182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a Data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079DA2F-8C5B-4E8E-9303-ED5010A033D1}" type="datetime1">
              <a:rPr lang="pt-PT"/>
              <a:pPr lvl="0"/>
              <a:t>05-01-2017</a:t>
            </a:fld>
            <a:endParaRPr lang="pt-PT"/>
          </a:p>
        </p:txBody>
      </p:sp>
      <p:sp>
        <p:nvSpPr>
          <p:cNvPr id="5" name="Marcador de Posição do Rodapé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t-PT"/>
          </a:p>
        </p:txBody>
      </p:sp>
      <p:sp>
        <p:nvSpPr>
          <p:cNvPr id="6" name="Marcador de Posição do Número do Diapositivo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F582F11-D37C-4D8A-BDA2-7CA15F9D31A3}" type="slidenum"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24864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 txBox="1">
            <a:spLocks noGrp="1"/>
          </p:cNvSpPr>
          <p:nvPr>
            <p:ph idx="1"/>
          </p:nvPr>
        </p:nvSpPr>
        <p:spPr>
          <a:xfrm>
            <a:off x="838203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/>
          <p:cNvSpPr txBox="1">
            <a:spLocks noGrp="1"/>
          </p:cNvSpPr>
          <p:nvPr>
            <p:ph idx="2"/>
          </p:nvPr>
        </p:nvSpPr>
        <p:spPr>
          <a:xfrm>
            <a:off x="6172200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1B6168C-8FF3-47E7-83AA-B4B72013215B}" type="datetime1">
              <a:rPr lang="pt-PT"/>
              <a:pPr lvl="0"/>
              <a:t>05-01-2017</a:t>
            </a:fld>
            <a:endParaRPr lang="pt-PT"/>
          </a:p>
        </p:txBody>
      </p:sp>
      <p:sp>
        <p:nvSpPr>
          <p:cNvPr id="6" name="Marcador de Posição do Rodapé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t-PT"/>
          </a:p>
        </p:txBody>
      </p:sp>
      <p:sp>
        <p:nvSpPr>
          <p:cNvPr id="7" name="Marcador de Posição do Número do Diapositivo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A974FD8-4FAE-492A-A8F5-86F0ABA7C634}" type="slidenum"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6737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 noGrp="1"/>
          </p:cNvSpPr>
          <p:nvPr>
            <p:ph type="title"/>
          </p:nvPr>
        </p:nvSpPr>
        <p:spPr>
          <a:xfrm>
            <a:off x="839784" y="365129"/>
            <a:ext cx="105156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 txBox="1">
            <a:spLocks noGrp="1"/>
          </p:cNvSpPr>
          <p:nvPr>
            <p:ph type="body" idx="1"/>
          </p:nvPr>
        </p:nvSpPr>
        <p:spPr>
          <a:xfrm>
            <a:off x="839784" y="1681160"/>
            <a:ext cx="5157782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e Conteúdo 3"/>
          <p:cNvSpPr txBox="1">
            <a:spLocks noGrp="1"/>
          </p:cNvSpPr>
          <p:nvPr>
            <p:ph idx="2"/>
          </p:nvPr>
        </p:nvSpPr>
        <p:spPr>
          <a:xfrm>
            <a:off x="839784" y="2505071"/>
            <a:ext cx="5157782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/>
          <p:cNvSpPr txBox="1">
            <a:spLocks noGrp="1"/>
          </p:cNvSpPr>
          <p:nvPr>
            <p:ph type="body" idx="3"/>
          </p:nvPr>
        </p:nvSpPr>
        <p:spPr>
          <a:xfrm>
            <a:off x="6172200" y="1681160"/>
            <a:ext cx="5183184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6" name="Marcador de Posição de Conteúdo 5"/>
          <p:cNvSpPr txBox="1">
            <a:spLocks noGrp="1"/>
          </p:cNvSpPr>
          <p:nvPr>
            <p:ph idx="4"/>
          </p:nvPr>
        </p:nvSpPr>
        <p:spPr>
          <a:xfrm>
            <a:off x="6172200" y="2505071"/>
            <a:ext cx="5183184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86AA696-2AB4-4F14-903A-783BA5883D1D}" type="datetime1">
              <a:rPr lang="pt-PT"/>
              <a:pPr lvl="0"/>
              <a:t>05-01-2017</a:t>
            </a:fld>
            <a:endParaRPr lang="pt-PT"/>
          </a:p>
        </p:txBody>
      </p:sp>
      <p:sp>
        <p:nvSpPr>
          <p:cNvPr id="8" name="Marcador de Posição do Rodapé 7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t-PT"/>
          </a:p>
        </p:txBody>
      </p:sp>
      <p:sp>
        <p:nvSpPr>
          <p:cNvPr id="9" name="Marcador de Posição do Número do Diapositivo 8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3E3B390-169A-4E8F-9E69-AFFC43B775BB}" type="slidenum"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11138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pt-PT"/>
              <a:t>Clique para editar o estilo</a:t>
            </a:r>
          </a:p>
        </p:txBody>
      </p:sp>
      <p:sp>
        <p:nvSpPr>
          <p:cNvPr id="3" name="Marcador de Posição da Data 2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0FB7058-8195-4985-ACBA-2BCF1998249F}" type="datetime1">
              <a:rPr lang="pt-PT"/>
              <a:pPr lvl="0"/>
              <a:t>05-01-2017</a:t>
            </a:fld>
            <a:endParaRPr lang="pt-PT"/>
          </a:p>
        </p:txBody>
      </p:sp>
      <p:sp>
        <p:nvSpPr>
          <p:cNvPr id="4" name="Marcador de Posição do Rodapé 3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t-PT"/>
          </a:p>
        </p:txBody>
      </p:sp>
      <p:sp>
        <p:nvSpPr>
          <p:cNvPr id="5" name="Marcador de Posição do Número do Diapositivo 4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F480E5F-DEE2-4227-BFE4-84E9096717BF}" type="slidenum"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58344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3C1F6F7-6355-463B-8257-46390A941C75}" type="datetime1">
              <a:rPr lang="pt-PT"/>
              <a:pPr lvl="0"/>
              <a:t>05-01-2017</a:t>
            </a:fld>
            <a:endParaRPr lang="pt-PT"/>
          </a:p>
        </p:txBody>
      </p:sp>
      <p:sp>
        <p:nvSpPr>
          <p:cNvPr id="3" name="Marcador de Posição do Rodapé 2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t-PT"/>
          </a:p>
        </p:txBody>
      </p:sp>
      <p:sp>
        <p:nvSpPr>
          <p:cNvPr id="4" name="Marcador de Posição do Número do Diapositivo 3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88FBE2C-4AFA-4298-BEB0-B54E5E751546}" type="slidenum"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88740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 txBox="1">
            <a:spLocks noGrp="1"/>
          </p:cNvSpPr>
          <p:nvPr>
            <p:ph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/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EAF496D-3BA2-4398-AC33-E7676E86C273}" type="datetime1">
              <a:rPr lang="pt-PT"/>
              <a:pPr lvl="0"/>
              <a:t>05-01-2017</a:t>
            </a:fld>
            <a:endParaRPr lang="pt-PT"/>
          </a:p>
        </p:txBody>
      </p:sp>
      <p:sp>
        <p:nvSpPr>
          <p:cNvPr id="6" name="Marcador de Posição do Rodapé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t-PT"/>
          </a:p>
        </p:txBody>
      </p:sp>
      <p:sp>
        <p:nvSpPr>
          <p:cNvPr id="7" name="Marcador de Posição do Número do Diapositivo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1AE64A5-0B63-46AD-B63A-7E3C1A9B578A}" type="slidenum"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36789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pt-PT"/>
              <a:t>Clique para editar o estilo</a:t>
            </a:r>
          </a:p>
        </p:txBody>
      </p:sp>
      <p:sp>
        <p:nvSpPr>
          <p:cNvPr id="3" name="Marcador de Posição da Imagem 2"/>
          <p:cNvSpPr txBox="1">
            <a:spLocks noGrp="1"/>
          </p:cNvSpPr>
          <p:nvPr>
            <p:ph type="pic"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endParaRPr lang="pt-PT"/>
          </a:p>
        </p:txBody>
      </p:sp>
      <p:sp>
        <p:nvSpPr>
          <p:cNvPr id="4" name="Marcador de Posição do Texto 3"/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3A1B339-E9A6-486A-8025-7CD0CA2C8531}" type="datetime1">
              <a:rPr lang="pt-PT"/>
              <a:pPr lvl="0"/>
              <a:t>05-01-2017</a:t>
            </a:fld>
            <a:endParaRPr lang="pt-PT"/>
          </a:p>
        </p:txBody>
      </p:sp>
      <p:sp>
        <p:nvSpPr>
          <p:cNvPr id="6" name="Marcador de Posição do Rodapé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t-PT"/>
          </a:p>
        </p:txBody>
      </p:sp>
      <p:sp>
        <p:nvSpPr>
          <p:cNvPr id="7" name="Marcador de Posição do Número do Diapositivo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318F4E5-B9D2-46D2-BC6F-E5A27975EA7F}" type="slidenum"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71018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518F2B6-D46E-472E-9FEE-FC7A8EF3E6FA}" type="datetime1">
              <a:rPr lang="pt-PT"/>
              <a:pPr lvl="0"/>
              <a:t>05-01-2017</a:t>
            </a:fld>
            <a:endParaRPr lang="pt-PT"/>
          </a:p>
        </p:txBody>
      </p:sp>
      <p:sp>
        <p:nvSpPr>
          <p:cNvPr id="5" name="Marcador de Posição do Rodapé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t-PT"/>
          </a:p>
        </p:txBody>
      </p:sp>
      <p:sp>
        <p:nvSpPr>
          <p:cNvPr id="6" name="Marcador de Posição do Número do Diapositivo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CE7BE4E-26A0-44F3-81D3-3B3F7B2EF925}" type="slidenum"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71501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 txBox="1">
            <a:spLocks noGrp="1"/>
          </p:cNvSpPr>
          <p:nvPr>
            <p:ph type="title" orient="vert"/>
          </p:nvPr>
        </p:nvSpPr>
        <p:spPr>
          <a:xfrm>
            <a:off x="8724903" y="365129"/>
            <a:ext cx="2628899" cy="5811834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 txBox="1">
            <a:spLocks noGrp="1"/>
          </p:cNvSpPr>
          <p:nvPr>
            <p:ph type="body" orient="vert" idx="1"/>
          </p:nvPr>
        </p:nvSpPr>
        <p:spPr>
          <a:xfrm>
            <a:off x="838203" y="365129"/>
            <a:ext cx="7734296" cy="581183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B30E55A-DD99-46EF-8FBE-4A299EB01AD6}" type="datetime1">
              <a:rPr lang="pt-PT"/>
              <a:pPr lvl="0"/>
              <a:t>05-01-2017</a:t>
            </a:fld>
            <a:endParaRPr lang="pt-PT"/>
          </a:p>
        </p:txBody>
      </p:sp>
      <p:sp>
        <p:nvSpPr>
          <p:cNvPr id="5" name="Marcador de Posição do Rodapé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t-PT"/>
          </a:p>
        </p:txBody>
      </p:sp>
      <p:sp>
        <p:nvSpPr>
          <p:cNvPr id="6" name="Marcador de Posição do Número do Diapositivo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29D8F17-23CD-4CE8-A6CB-273595E5D44E}" type="slidenum"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41293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 txBox="1">
            <a:spLocks noGrp="1"/>
          </p:cNvSpPr>
          <p:nvPr>
            <p:ph type="dt" sz="half" idx="2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pt-PT" sz="12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defRPr>
            </a:lvl1pPr>
          </a:lstStyle>
          <a:p>
            <a:pPr lvl="0"/>
            <a:fld id="{20C1B225-D560-4A43-9A5C-CE3840596250}" type="datetime1">
              <a:rPr lang="pt-PT"/>
              <a:pPr lvl="0"/>
              <a:t>05-01-2017</a:t>
            </a:fld>
            <a:endParaRPr lang="pt-PT"/>
          </a:p>
        </p:txBody>
      </p:sp>
      <p:sp>
        <p:nvSpPr>
          <p:cNvPr id="5" name="Marcador de Posição do Rodapé 4"/>
          <p:cNvSpPr txBox="1">
            <a:spLocks noGrp="1"/>
          </p:cNvSpPr>
          <p:nvPr>
            <p:ph type="ftr" sz="quarter" idx="3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pt-PT" sz="12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defRPr>
            </a:lvl1pPr>
          </a:lstStyle>
          <a:p>
            <a:pPr lvl="0"/>
            <a:endParaRPr lang="pt-PT"/>
          </a:p>
        </p:txBody>
      </p:sp>
      <p:sp>
        <p:nvSpPr>
          <p:cNvPr id="6" name="Marcador de Posição do Número do Diapositivo 5"/>
          <p:cNvSpPr txBox="1">
            <a:spLocks noGrp="1"/>
          </p:cNvSpPr>
          <p:nvPr>
            <p:ph type="sldNum" sz="quarter" idx="4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pt-PT" sz="12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defRPr>
            </a:lvl1pPr>
          </a:lstStyle>
          <a:p>
            <a:pPr lvl="0"/>
            <a:fld id="{81DB21F2-A22A-475C-8283-9C24D4341614}" type="slidenum"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pt-PT" sz="4400" b="0" i="0" u="none" strike="noStrike" kern="1200" cap="none" spc="0" baseline="0">
          <a:solidFill>
            <a:srgbClr val="FFFFFF"/>
          </a:solidFill>
          <a:uFillTx/>
          <a:latin typeface="Calibri Light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pt-PT" sz="2800" b="0" i="0" u="none" strike="noStrike" kern="1200" cap="none" spc="0" baseline="0">
          <a:solidFill>
            <a:srgbClr val="FFFFFF"/>
          </a:solidFill>
          <a:uFillTx/>
          <a:latin typeface="Calibri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pt-PT" sz="2400" b="0" i="0" u="none" strike="noStrike" kern="1200" cap="none" spc="0" baseline="0">
          <a:solidFill>
            <a:srgbClr val="FFFFFF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pt-PT" sz="2000" b="0" i="0" u="none" strike="noStrike" kern="1200" cap="none" spc="0" baseline="0">
          <a:solidFill>
            <a:srgbClr val="FFFFFF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pt-PT" sz="1800" b="0" i="0" u="none" strike="noStrike" kern="1200" cap="none" spc="0" baseline="0">
          <a:solidFill>
            <a:srgbClr val="FFFFFF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pt-PT" sz="1800" b="0" i="0" u="none" strike="noStrike" kern="1200" cap="none" spc="0" baseline="0">
          <a:solidFill>
            <a:srgbClr val="FFFFFF"/>
          </a:solidFill>
          <a:uFillTx/>
          <a:latin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imagem DH 2016 Cargaleiro DAC"/>
          <p:cNvPicPr>
            <a:picLocks noChangeAspect="1"/>
          </p:cNvPicPr>
          <p:nvPr/>
        </p:nvPicPr>
        <p:blipFill>
          <a:blip r:embed="rId2">
            <a:lum/>
          </a:blip>
          <a:stretch>
            <a:fillRect/>
          </a:stretch>
        </p:blipFill>
        <p:spPr>
          <a:xfrm>
            <a:off x="1233489" y="0"/>
            <a:ext cx="9723436" cy="685800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2530-2016-12-23-PAR Cerim+¦nia de Entrega do Pr+®mio Direitos Humanos de 2016  a Antonio Guterres-DSCF1570"/>
          <p:cNvPicPr>
            <a:picLocks noChangeAspect="1"/>
          </p:cNvPicPr>
          <p:nvPr/>
        </p:nvPicPr>
        <p:blipFill>
          <a:blip r:embed="rId2">
            <a:lum/>
          </a:blip>
          <a:stretch>
            <a:fillRect/>
          </a:stretch>
        </p:blipFill>
        <p:spPr>
          <a:xfrm>
            <a:off x="3810003" y="0"/>
            <a:ext cx="4572000" cy="6858000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015060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2531-2016-12-23-PAR Cerim+¦nia de Entrega do Pr+®mio Direitos Humanos de 2016  a Antonio Guterres-DSCF1666"/>
          <p:cNvPicPr>
            <a:picLocks noChangeAspect="1"/>
          </p:cNvPicPr>
          <p:nvPr/>
        </p:nvPicPr>
        <p:blipFill>
          <a:blip r:embed="rId2">
            <a:lum/>
          </a:blip>
          <a:stretch>
            <a:fillRect/>
          </a:stretch>
        </p:blipFill>
        <p:spPr>
          <a:xfrm>
            <a:off x="954084" y="0"/>
            <a:ext cx="10282235" cy="685800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2532-2016-12-23-PAR Cerim+¦nia de Entrega do Pr+®mio Direitos Humanos de 2016  a Antonio Guterres-DSCF1651"/>
          <p:cNvPicPr>
            <a:picLocks noChangeAspect="1"/>
          </p:cNvPicPr>
          <p:nvPr/>
        </p:nvPicPr>
        <p:blipFill>
          <a:blip r:embed="rId2">
            <a:lum/>
          </a:blip>
          <a:stretch>
            <a:fillRect/>
          </a:stretch>
        </p:blipFill>
        <p:spPr>
          <a:xfrm>
            <a:off x="954084" y="0"/>
            <a:ext cx="10282235" cy="685800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2533-2016-12-23-PAR Cerim+¦nia de Entrega do Pr+®mio Direitos Humanos de 2016  a Antonio Guterres-DSCF1648"/>
          <p:cNvPicPr>
            <a:picLocks noChangeAspect="1"/>
          </p:cNvPicPr>
          <p:nvPr/>
        </p:nvPicPr>
        <p:blipFill>
          <a:blip r:embed="rId2">
            <a:lum/>
          </a:blip>
          <a:stretch>
            <a:fillRect/>
          </a:stretch>
        </p:blipFill>
        <p:spPr>
          <a:xfrm>
            <a:off x="954084" y="0"/>
            <a:ext cx="10282235" cy="685800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2534-2016-12-23-PAR Cerim+¦nia de Entrega do Pr+®mio Direitos Humanos de 2016  a Antonio Guterres-DSCF1642"/>
          <p:cNvPicPr>
            <a:picLocks noChangeAspect="1"/>
          </p:cNvPicPr>
          <p:nvPr/>
        </p:nvPicPr>
        <p:blipFill>
          <a:blip r:embed="rId2">
            <a:lum/>
          </a:blip>
          <a:stretch>
            <a:fillRect/>
          </a:stretch>
        </p:blipFill>
        <p:spPr>
          <a:xfrm>
            <a:off x="954084" y="0"/>
            <a:ext cx="10282235" cy="685800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2535-2016-12-23-PAR Cerim+¦nia de Entrega do Pr+®mio Direitos Humanos de 2016  a Antonio Guterres-DSCF1638"/>
          <p:cNvPicPr>
            <a:picLocks noChangeAspect="1"/>
          </p:cNvPicPr>
          <p:nvPr/>
        </p:nvPicPr>
        <p:blipFill>
          <a:blip r:embed="rId2">
            <a:lum/>
          </a:blip>
          <a:stretch>
            <a:fillRect/>
          </a:stretch>
        </p:blipFill>
        <p:spPr>
          <a:xfrm>
            <a:off x="954084" y="0"/>
            <a:ext cx="10282235" cy="685800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2536-2016-12-23-PAR Cerim+¦nia de Entrega do Pr+®mio Direitos Humanos de 2016  a Antonio Guterres-DSCF1632"/>
          <p:cNvPicPr>
            <a:picLocks noChangeAspect="1"/>
          </p:cNvPicPr>
          <p:nvPr/>
        </p:nvPicPr>
        <p:blipFill>
          <a:blip r:embed="rId2">
            <a:lum/>
          </a:blip>
          <a:stretch>
            <a:fillRect/>
          </a:stretch>
        </p:blipFill>
        <p:spPr>
          <a:xfrm>
            <a:off x="954084" y="0"/>
            <a:ext cx="10282235" cy="685800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2537-2016-12-23-PAR Cerim+¦nia de Entrega do Pr+®mio Direitos Humanos de 2016  a Antonio Guterres-DSCF1630"/>
          <p:cNvPicPr>
            <a:picLocks noChangeAspect="1"/>
          </p:cNvPicPr>
          <p:nvPr/>
        </p:nvPicPr>
        <p:blipFill>
          <a:blip r:embed="rId2">
            <a:lum/>
          </a:blip>
          <a:stretch>
            <a:fillRect/>
          </a:stretch>
        </p:blipFill>
        <p:spPr>
          <a:xfrm>
            <a:off x="954084" y="0"/>
            <a:ext cx="10282235" cy="685800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2538-2016-12-23-PAR Cerim+¦nia de Entrega do Pr+®mio Direitos Humanos de 2016  a Antonio Guterres-DSCF1624"/>
          <p:cNvPicPr>
            <a:picLocks noChangeAspect="1"/>
          </p:cNvPicPr>
          <p:nvPr/>
        </p:nvPicPr>
        <p:blipFill>
          <a:blip r:embed="rId2">
            <a:lum/>
          </a:blip>
          <a:stretch>
            <a:fillRect/>
          </a:stretch>
        </p:blipFill>
        <p:spPr>
          <a:xfrm>
            <a:off x="954084" y="0"/>
            <a:ext cx="10282235" cy="685800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2539-2016-12-23-PAR Cerim+¦nia de Entrega do Pr+®mio Direitos Humanos de 2016  a Antonio Guterres-DSCF1620"/>
          <p:cNvPicPr>
            <a:picLocks noChangeAspect="1"/>
          </p:cNvPicPr>
          <p:nvPr/>
        </p:nvPicPr>
        <p:blipFill>
          <a:blip r:embed="rId2">
            <a:lum/>
          </a:blip>
          <a:stretch>
            <a:fillRect/>
          </a:stretch>
        </p:blipFill>
        <p:spPr>
          <a:xfrm>
            <a:off x="954084" y="0"/>
            <a:ext cx="10282235" cy="685800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2540-2016-12-23-PAR Cerim+¦nia de Entrega do Pr+®mio Direitos Humanos de 2016  a Antonio Guterres-DSCF1668"/>
          <p:cNvPicPr>
            <a:picLocks noChangeAspect="1"/>
          </p:cNvPicPr>
          <p:nvPr/>
        </p:nvPicPr>
        <p:blipFill>
          <a:blip r:embed="rId2">
            <a:lum/>
          </a:blip>
          <a:stretch>
            <a:fillRect/>
          </a:stretch>
        </p:blipFill>
        <p:spPr>
          <a:xfrm>
            <a:off x="954084" y="0"/>
            <a:ext cx="10282235" cy="685800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2541-2016-12-23-PAR Cerim+¦nia de Entrega do Pr+®mio Direitos Humanos de 2016  a Antonio Guterres-DSCF1673"/>
          <p:cNvPicPr>
            <a:picLocks noChangeAspect="1"/>
          </p:cNvPicPr>
          <p:nvPr/>
        </p:nvPicPr>
        <p:blipFill>
          <a:blip r:embed="rId2">
            <a:lum/>
          </a:blip>
          <a:stretch>
            <a:fillRect/>
          </a:stretch>
        </p:blipFill>
        <p:spPr>
          <a:xfrm>
            <a:off x="954084" y="0"/>
            <a:ext cx="10282235" cy="685800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2542-2016-12-23-PAR Cerim+¦nia de Entrega do Pr+®mio Direitos Humanos de 2016  a Antonio Guterres-DSCF1676"/>
          <p:cNvPicPr>
            <a:picLocks noChangeAspect="1"/>
          </p:cNvPicPr>
          <p:nvPr/>
        </p:nvPicPr>
        <p:blipFill>
          <a:blip r:embed="rId2">
            <a:lum/>
          </a:blip>
          <a:stretch>
            <a:fillRect/>
          </a:stretch>
        </p:blipFill>
        <p:spPr>
          <a:xfrm>
            <a:off x="954084" y="0"/>
            <a:ext cx="10282235" cy="685800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2544-2016-12-23-PAR Cerim+¦nia de Entrega do Pr+®mio Direitos Humanos de 2016  a Antonio Guterres-DSCF1689"/>
          <p:cNvPicPr>
            <a:picLocks noChangeAspect="1"/>
          </p:cNvPicPr>
          <p:nvPr/>
        </p:nvPicPr>
        <p:blipFill>
          <a:blip r:embed="rId2">
            <a:lum/>
          </a:blip>
          <a:stretch>
            <a:fillRect/>
          </a:stretch>
        </p:blipFill>
        <p:spPr>
          <a:xfrm>
            <a:off x="954084" y="0"/>
            <a:ext cx="10282235" cy="685800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2545-2016-12-23-PAR Cerim+¦nia de Entrega do Pr+®mio Direitos Humanos de 2016  a Antonio Guterres-DSCF1711"/>
          <p:cNvPicPr>
            <a:picLocks noChangeAspect="1"/>
          </p:cNvPicPr>
          <p:nvPr/>
        </p:nvPicPr>
        <p:blipFill>
          <a:blip r:embed="rId2">
            <a:lum/>
          </a:blip>
          <a:stretch>
            <a:fillRect/>
          </a:stretch>
        </p:blipFill>
        <p:spPr>
          <a:xfrm>
            <a:off x="954084" y="0"/>
            <a:ext cx="10282235" cy="685800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2546-2016-12-23-PAR Cerim+¦nia de Entrega do Pr+®mio Direitos Humanos de 2016  a Antonio Guterres-DSCF1707"/>
          <p:cNvPicPr>
            <a:picLocks noChangeAspect="1"/>
          </p:cNvPicPr>
          <p:nvPr/>
        </p:nvPicPr>
        <p:blipFill>
          <a:blip r:embed="rId2">
            <a:lum/>
          </a:blip>
          <a:stretch>
            <a:fillRect/>
          </a:stretch>
        </p:blipFill>
        <p:spPr>
          <a:xfrm>
            <a:off x="954084" y="0"/>
            <a:ext cx="10282235" cy="685800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2547-2016-12-23-PAR Cerim+¦nia de Entrega do Pr+®mio Direitos Humanos de 2016  a Antonio Guterres-DSCF1717"/>
          <p:cNvPicPr>
            <a:picLocks noChangeAspect="1"/>
          </p:cNvPicPr>
          <p:nvPr/>
        </p:nvPicPr>
        <p:blipFill>
          <a:blip r:embed="rId2">
            <a:lum/>
          </a:blip>
          <a:stretch>
            <a:fillRect/>
          </a:stretch>
        </p:blipFill>
        <p:spPr>
          <a:xfrm>
            <a:off x="954084" y="0"/>
            <a:ext cx="10282235" cy="685800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2548-2016-12-23-PAR Cerim+¦nia de Entrega do Pr+®mio Direitos Humanos de 2016  a Antonio Guterres-DSCF1723"/>
          <p:cNvPicPr>
            <a:picLocks noChangeAspect="1"/>
          </p:cNvPicPr>
          <p:nvPr/>
        </p:nvPicPr>
        <p:blipFill>
          <a:blip r:embed="rId2">
            <a:lum/>
          </a:blip>
          <a:stretch>
            <a:fillRect/>
          </a:stretch>
        </p:blipFill>
        <p:spPr>
          <a:xfrm>
            <a:off x="954084" y="0"/>
            <a:ext cx="10282235" cy="685800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2549-2016-12-23-PAR Cerim+¦nia de Entrega do Pr+®mio Direitos Humanos de 2016  a Antonio Guterres-DSCF1729"/>
          <p:cNvPicPr>
            <a:picLocks noChangeAspect="1"/>
          </p:cNvPicPr>
          <p:nvPr/>
        </p:nvPicPr>
        <p:blipFill>
          <a:blip r:embed="rId2">
            <a:lum/>
          </a:blip>
          <a:stretch>
            <a:fillRect/>
          </a:stretch>
        </p:blipFill>
        <p:spPr>
          <a:xfrm>
            <a:off x="954084" y="0"/>
            <a:ext cx="10282235" cy="685800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2550-2016-12-23-PAR Cerim+¦nia de Entrega do Pr+®mio Direitos Humanos de 2016  a Antonio Guterres-DSCF1733"/>
          <p:cNvPicPr>
            <a:picLocks noChangeAspect="1"/>
          </p:cNvPicPr>
          <p:nvPr/>
        </p:nvPicPr>
        <p:blipFill>
          <a:blip r:embed="rId2">
            <a:lum/>
          </a:blip>
          <a:stretch>
            <a:fillRect/>
          </a:stretch>
        </p:blipFill>
        <p:spPr>
          <a:xfrm>
            <a:off x="954084" y="0"/>
            <a:ext cx="10282235" cy="685800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2551-2016-12-23-PAR Cerim+¦nia de Entrega do Pr+®mio Direitos Humanos de 2016  a Antonio Guterres-DSCF1736"/>
          <p:cNvPicPr>
            <a:picLocks noChangeAspect="1"/>
          </p:cNvPicPr>
          <p:nvPr/>
        </p:nvPicPr>
        <p:blipFill>
          <a:blip r:embed="rId2">
            <a:lum/>
          </a:blip>
          <a:stretch>
            <a:fillRect/>
          </a:stretch>
        </p:blipFill>
        <p:spPr>
          <a:xfrm>
            <a:off x="954084" y="0"/>
            <a:ext cx="10282235" cy="685800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2552-2016-12-23-PAR Cerim+¦nia de Entrega do Pr+®mio Direitos Humanos de 2016  a Antonio Guterres-DSCF1748"/>
          <p:cNvPicPr>
            <a:picLocks noChangeAspect="1"/>
          </p:cNvPicPr>
          <p:nvPr/>
        </p:nvPicPr>
        <p:blipFill>
          <a:blip r:embed="rId2">
            <a:lum/>
          </a:blip>
          <a:stretch>
            <a:fillRect/>
          </a:stretch>
        </p:blipFill>
        <p:spPr>
          <a:xfrm>
            <a:off x="954084" y="0"/>
            <a:ext cx="10282235" cy="685800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2553-2016-12-23-PAR Cerim+¦nia de Entrega do Pr+®mio Direitos Humanos de 2016  a Antonio Guterres-DSCF1752"/>
          <p:cNvPicPr>
            <a:picLocks noChangeAspect="1"/>
          </p:cNvPicPr>
          <p:nvPr/>
        </p:nvPicPr>
        <p:blipFill>
          <a:blip r:embed="rId2">
            <a:lum/>
          </a:blip>
          <a:stretch>
            <a:fillRect/>
          </a:stretch>
        </p:blipFill>
        <p:spPr>
          <a:xfrm>
            <a:off x="954084" y="0"/>
            <a:ext cx="10282235" cy="685800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2554-2016-12-23-PAR Cerim+¦nia de Entrega do Pr+®mio Direitos Humanos de 2016  a Antonio Guterres-DSCF1791"/>
          <p:cNvPicPr>
            <a:picLocks noChangeAspect="1"/>
          </p:cNvPicPr>
          <p:nvPr/>
        </p:nvPicPr>
        <p:blipFill>
          <a:blip r:embed="rId2">
            <a:lum/>
          </a:blip>
          <a:stretch>
            <a:fillRect/>
          </a:stretch>
        </p:blipFill>
        <p:spPr>
          <a:xfrm>
            <a:off x="954084" y="0"/>
            <a:ext cx="10282235" cy="685800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2555-2016-12-23-PAR Cerim+¦nia de Entrega do Pr+®mio Direitos Humanos de 2016  a Antonio Guterres-DSCF1795"/>
          <p:cNvPicPr>
            <a:picLocks noChangeAspect="1"/>
          </p:cNvPicPr>
          <p:nvPr/>
        </p:nvPicPr>
        <p:blipFill>
          <a:blip r:embed="rId2">
            <a:lum/>
          </a:blip>
          <a:stretch>
            <a:fillRect/>
          </a:stretch>
        </p:blipFill>
        <p:spPr>
          <a:xfrm>
            <a:off x="954084" y="0"/>
            <a:ext cx="10282235" cy="685800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2556-2016-12-23-PAR Cerim+¦nia de Entrega do Pr+®mio Direitos Humanos de 2016  a Antonio Guterres-DSCF1755"/>
          <p:cNvPicPr>
            <a:picLocks noChangeAspect="1"/>
          </p:cNvPicPr>
          <p:nvPr/>
        </p:nvPicPr>
        <p:blipFill>
          <a:blip r:embed="rId2">
            <a:lum/>
          </a:blip>
          <a:stretch>
            <a:fillRect/>
          </a:stretch>
        </p:blipFill>
        <p:spPr>
          <a:xfrm>
            <a:off x="954084" y="0"/>
            <a:ext cx="10282235" cy="685800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2557-2016-12-23-PAR Cerim+¦nia de Entrega do Pr+®mio Direitos Humanos de 2016  a Antonio Guterres-DSCF1761"/>
          <p:cNvPicPr>
            <a:picLocks noChangeAspect="1"/>
          </p:cNvPicPr>
          <p:nvPr/>
        </p:nvPicPr>
        <p:blipFill>
          <a:blip r:embed="rId2">
            <a:lum/>
          </a:blip>
          <a:stretch>
            <a:fillRect/>
          </a:stretch>
        </p:blipFill>
        <p:spPr>
          <a:xfrm>
            <a:off x="954084" y="0"/>
            <a:ext cx="10282235" cy="685800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2558-2016-12-23-PAR Cerim+¦nia de Entrega do Pr+®mio Direitos Humanos de 2016  a Antonio Guterres-DSCF1788"/>
          <p:cNvPicPr>
            <a:picLocks noChangeAspect="1"/>
          </p:cNvPicPr>
          <p:nvPr/>
        </p:nvPicPr>
        <p:blipFill>
          <a:blip r:embed="rId2">
            <a:lum/>
          </a:blip>
          <a:stretch>
            <a:fillRect/>
          </a:stretch>
        </p:blipFill>
        <p:spPr>
          <a:xfrm>
            <a:off x="954084" y="0"/>
            <a:ext cx="10282235" cy="685800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2559-2016-12-23-PAR Cerim+¦nia de Entrega do Pr+®mio Direitos Humanos de 2016  a Antonio Guterres-DSCF1778"/>
          <p:cNvPicPr>
            <a:picLocks noChangeAspect="1"/>
          </p:cNvPicPr>
          <p:nvPr/>
        </p:nvPicPr>
        <p:blipFill>
          <a:blip r:embed="rId2">
            <a:lum/>
          </a:blip>
          <a:stretch>
            <a:fillRect/>
          </a:stretch>
        </p:blipFill>
        <p:spPr>
          <a:xfrm>
            <a:off x="954084" y="0"/>
            <a:ext cx="10282235" cy="685800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2560-2016-12-23-PAR Cerim+¦nia de Entrega do Pr+®mio Direitos Humanos de 2016  a Antonio Guterres-DSCF1783"/>
          <p:cNvPicPr>
            <a:picLocks noChangeAspect="1"/>
          </p:cNvPicPr>
          <p:nvPr/>
        </p:nvPicPr>
        <p:blipFill>
          <a:blip r:embed="rId2">
            <a:lum/>
          </a:blip>
          <a:stretch>
            <a:fillRect/>
          </a:stretch>
        </p:blipFill>
        <p:spPr>
          <a:xfrm>
            <a:off x="954084" y="0"/>
            <a:ext cx="10282235" cy="685800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2561-2016-12-23-PAR Cerim+¦nia de Entrega do Pr+®mio Direitos Humanos de 2016  a Antonio Guterres-DSCF1807"/>
          <p:cNvPicPr>
            <a:picLocks noChangeAspect="1"/>
          </p:cNvPicPr>
          <p:nvPr/>
        </p:nvPicPr>
        <p:blipFill>
          <a:blip r:embed="rId2">
            <a:lum/>
          </a:blip>
          <a:stretch>
            <a:fillRect/>
          </a:stretch>
        </p:blipFill>
        <p:spPr>
          <a:xfrm>
            <a:off x="954084" y="0"/>
            <a:ext cx="10282235" cy="685800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2562-2016-12-23-PAR Cerim+¦nia de Entrega do Pr+®mio Direitos Humanos de 2016  a Antonio Guterres-DSCF1818"/>
          <p:cNvPicPr>
            <a:picLocks noChangeAspect="1"/>
          </p:cNvPicPr>
          <p:nvPr/>
        </p:nvPicPr>
        <p:blipFill>
          <a:blip r:embed="rId2">
            <a:lum/>
          </a:blip>
          <a:stretch>
            <a:fillRect/>
          </a:stretch>
        </p:blipFill>
        <p:spPr>
          <a:xfrm>
            <a:off x="954084" y="0"/>
            <a:ext cx="10282235" cy="685800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2563-2016-12-23-PAR Cerim+¦nia de Entrega do Pr+®mio Direitos Humanos de 2016  a Antonio Guterres-DSCF1820"/>
          <p:cNvPicPr>
            <a:picLocks noChangeAspect="1"/>
          </p:cNvPicPr>
          <p:nvPr/>
        </p:nvPicPr>
        <p:blipFill>
          <a:blip r:embed="rId2">
            <a:lum/>
          </a:blip>
          <a:stretch>
            <a:fillRect/>
          </a:stretch>
        </p:blipFill>
        <p:spPr>
          <a:xfrm>
            <a:off x="954084" y="0"/>
            <a:ext cx="10282235" cy="685800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2564-2016-12-23-PAR Cerim+¦nia de Entrega do Pr+®mio Direitos Humanos de 2016  a Antonio Guterres-DSCF1831"/>
          <p:cNvPicPr>
            <a:picLocks noChangeAspect="1"/>
          </p:cNvPicPr>
          <p:nvPr/>
        </p:nvPicPr>
        <p:blipFill>
          <a:blip r:embed="rId2">
            <a:lum/>
          </a:blip>
          <a:stretch>
            <a:fillRect/>
          </a:stretch>
        </p:blipFill>
        <p:spPr>
          <a:xfrm>
            <a:off x="954084" y="0"/>
            <a:ext cx="10282235" cy="685800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2565-2016-12-23-PAR Cerim+¦nia de Entrega do Pr+®mio Direitos Humanos de 2016  a Antonio Guterres-DSCF1840"/>
          <p:cNvPicPr>
            <a:picLocks noChangeAspect="1"/>
          </p:cNvPicPr>
          <p:nvPr/>
        </p:nvPicPr>
        <p:blipFill>
          <a:blip r:embed="rId2">
            <a:lum/>
          </a:blip>
          <a:stretch>
            <a:fillRect/>
          </a:stretch>
        </p:blipFill>
        <p:spPr>
          <a:xfrm>
            <a:off x="954084" y="0"/>
            <a:ext cx="10282235" cy="685800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5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2566-2016-12-23-PAR Cerim+¦nia de Entrega do Pr+®mio Direitos Humanos de 2016  a Antonio Guterres-DSCF1851"/>
          <p:cNvPicPr>
            <a:picLocks noChangeAspect="1"/>
          </p:cNvPicPr>
          <p:nvPr/>
        </p:nvPicPr>
        <p:blipFill>
          <a:blip r:embed="rId2">
            <a:lum/>
          </a:blip>
          <a:stretch>
            <a:fillRect/>
          </a:stretch>
        </p:blipFill>
        <p:spPr>
          <a:xfrm>
            <a:off x="954084" y="0"/>
            <a:ext cx="10282235" cy="685800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2567-2016-12-23-PAR Cerim+¦nia de Entrega do Pr+®mio Direitos Humanos de 2016  a Antonio Guterres-DSCF1863"/>
          <p:cNvPicPr>
            <a:picLocks noChangeAspect="1"/>
          </p:cNvPicPr>
          <p:nvPr/>
        </p:nvPicPr>
        <p:blipFill>
          <a:blip r:embed="rId2">
            <a:lum/>
          </a:blip>
          <a:stretch>
            <a:fillRect/>
          </a:stretch>
        </p:blipFill>
        <p:spPr>
          <a:xfrm>
            <a:off x="954084" y="0"/>
            <a:ext cx="10282235" cy="685800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5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2568-2016-12-23-PAR Cerim+¦nia de Entrega do Pr+®mio Direitos Humanos de 2016  a Antonio Guterres-DSCF1890"/>
          <p:cNvPicPr>
            <a:picLocks noChangeAspect="1"/>
          </p:cNvPicPr>
          <p:nvPr/>
        </p:nvPicPr>
        <p:blipFill>
          <a:blip r:embed="rId2">
            <a:lum/>
          </a:blip>
          <a:stretch>
            <a:fillRect/>
          </a:stretch>
        </p:blipFill>
        <p:spPr>
          <a:xfrm>
            <a:off x="954084" y="0"/>
            <a:ext cx="10282235" cy="685800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5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2569-2016-12-23-PAR Cerim+¦nia de Entrega do Pr+®mio Direitos Humanos de 2016  a Antonio Guterres-DSCF1892"/>
          <p:cNvPicPr>
            <a:picLocks noChangeAspect="1"/>
          </p:cNvPicPr>
          <p:nvPr/>
        </p:nvPicPr>
        <p:blipFill>
          <a:blip r:embed="rId2">
            <a:lum/>
          </a:blip>
          <a:stretch>
            <a:fillRect/>
          </a:stretch>
        </p:blipFill>
        <p:spPr>
          <a:xfrm>
            <a:off x="954084" y="0"/>
            <a:ext cx="10282235" cy="685800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5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2570-2016-12-23-PAR Cerim+¦nia de Entrega do Pr+®mio Direitos Humanos de 2016  a Antonio Guterres-DSCF1901"/>
          <p:cNvPicPr>
            <a:picLocks noChangeAspect="1"/>
          </p:cNvPicPr>
          <p:nvPr/>
        </p:nvPicPr>
        <p:blipFill>
          <a:blip r:embed="rId2">
            <a:lum/>
          </a:blip>
          <a:stretch>
            <a:fillRect/>
          </a:stretch>
        </p:blipFill>
        <p:spPr>
          <a:xfrm>
            <a:off x="954084" y="0"/>
            <a:ext cx="10282235" cy="685800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5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2571-2016-12-23-PAR Cerim+¦nia de Entrega do Pr+®mio Direitos Humanos de 2016  a Antonio Guterres-DSCF1912"/>
          <p:cNvPicPr>
            <a:picLocks noChangeAspect="1"/>
          </p:cNvPicPr>
          <p:nvPr/>
        </p:nvPicPr>
        <p:blipFill>
          <a:blip r:embed="rId2">
            <a:lum/>
          </a:blip>
          <a:stretch>
            <a:fillRect/>
          </a:stretch>
        </p:blipFill>
        <p:spPr>
          <a:xfrm>
            <a:off x="954084" y="0"/>
            <a:ext cx="10282235" cy="685800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5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2572-2016-12-23-PAR Cerim+¦nia de Entrega do Pr+®mio Direitos Humanos de 2016  a Antonio Guterres-DSCF1916"/>
          <p:cNvPicPr>
            <a:picLocks noChangeAspect="1"/>
          </p:cNvPicPr>
          <p:nvPr/>
        </p:nvPicPr>
        <p:blipFill>
          <a:blip r:embed="rId2">
            <a:lum/>
          </a:blip>
          <a:stretch>
            <a:fillRect/>
          </a:stretch>
        </p:blipFill>
        <p:spPr>
          <a:xfrm>
            <a:off x="954084" y="0"/>
            <a:ext cx="10282235" cy="685800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5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2573-2016-12-23-PAR Cerim+¦nia de Entrega do Pr+®mio Direitos Humanos de 2016  a Antonio Guterres-DSCF1920"/>
          <p:cNvPicPr>
            <a:picLocks noChangeAspect="1"/>
          </p:cNvPicPr>
          <p:nvPr/>
        </p:nvPicPr>
        <p:blipFill>
          <a:blip r:embed="rId2">
            <a:lum/>
          </a:blip>
          <a:stretch>
            <a:fillRect/>
          </a:stretch>
        </p:blipFill>
        <p:spPr>
          <a:xfrm>
            <a:off x="954084" y="0"/>
            <a:ext cx="10282235" cy="685800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2574-2016-12-23-PAR Cerim+¦nia de Entrega do Pr+®mio Direitos Humanos de 2016  a Antonio Guterres-DSCF1927"/>
          <p:cNvPicPr>
            <a:picLocks noChangeAspect="1"/>
          </p:cNvPicPr>
          <p:nvPr/>
        </p:nvPicPr>
        <p:blipFill>
          <a:blip r:embed="rId2">
            <a:lum/>
          </a:blip>
          <a:stretch>
            <a:fillRect/>
          </a:stretch>
        </p:blipFill>
        <p:spPr>
          <a:xfrm>
            <a:off x="954084" y="0"/>
            <a:ext cx="10282235" cy="685800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6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2575-2016-12-23-PAR Cerim+¦nia de Entrega do Pr+®mio Direitos Humanos de 2016  a Antonio Guterres-DSCF1932"/>
          <p:cNvPicPr>
            <a:picLocks noChangeAspect="1"/>
          </p:cNvPicPr>
          <p:nvPr/>
        </p:nvPicPr>
        <p:blipFill>
          <a:blip r:embed="rId2">
            <a:lum/>
          </a:blip>
          <a:stretch>
            <a:fillRect/>
          </a:stretch>
        </p:blipFill>
        <p:spPr>
          <a:xfrm>
            <a:off x="954084" y="0"/>
            <a:ext cx="10282235" cy="685800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6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2576-2016-12-23-PAR Cerim+¦nia de Entrega do Pr+®mio Direitos Humanos de 2016  a Antonio Guterres-DSCF1942"/>
          <p:cNvPicPr>
            <a:picLocks noChangeAspect="1"/>
          </p:cNvPicPr>
          <p:nvPr/>
        </p:nvPicPr>
        <p:blipFill>
          <a:blip r:embed="rId2">
            <a:lum/>
          </a:blip>
          <a:stretch>
            <a:fillRect/>
          </a:stretch>
        </p:blipFill>
        <p:spPr>
          <a:xfrm>
            <a:off x="954084" y="0"/>
            <a:ext cx="10282235" cy="685800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6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2577-2016-12-23-PAR Cerim+¦nia de Entrega do Pr+®mio Direitos Humanos de 2016  a Antonio Guterres-DSCF1948"/>
          <p:cNvPicPr>
            <a:picLocks noChangeAspect="1"/>
          </p:cNvPicPr>
          <p:nvPr/>
        </p:nvPicPr>
        <p:blipFill>
          <a:blip r:embed="rId2">
            <a:lum/>
          </a:blip>
          <a:stretch>
            <a:fillRect/>
          </a:stretch>
        </p:blipFill>
        <p:spPr>
          <a:xfrm>
            <a:off x="954084" y="0"/>
            <a:ext cx="10282235" cy="685800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 Actividade Órgão" ma:contentTypeID="0x010100C10113FBA3D64B0AA218F384A09D759B002EB85B3480D60747BF86922EFE1140AF" ma:contentTypeVersion="" ma:contentTypeDescription="Documento Actividade Órgão" ma:contentTypeScope="" ma:versionID="3031239063d3a87760c560748e586f21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29997da1ab25e3532ee9aff07082eb58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DataDocumento"/>
                <xsd:element ref="ns1:DesignacaoTipoActividade"/>
                <xsd:element ref="ns1:IDActividade"/>
                <xsd:element ref="ns1:IDOrgao"/>
                <xsd:element ref="ns1:Legislatura"/>
                <xsd:element ref="ns1:NRActividade" minOccurs="0"/>
                <xsd:element ref="ns1:NROrgao"/>
                <xsd:element ref="ns1:PublicarInternet"/>
                <xsd:element ref="ns1:Sessao"/>
                <xsd:element ref="ns1:SiglaOrgao"/>
                <xsd:element ref="ns1:TipoActividade"/>
                <xsd:element ref="ns1:TipoDocumento"/>
                <xsd:element ref="ns1:NROrdem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DataDocumento" ma:index="8" ma:displayName="Data Documento" ma:format="DateOnly" ma:internalName="DataDocumento">
      <xsd:simpleType>
        <xsd:restriction base="dms:DateTime"/>
      </xsd:simpleType>
    </xsd:element>
    <xsd:element name="DesignacaoTipoActividade" ma:index="9" ma:displayName="Designação Tipo Actividade" ma:internalName="DesignacaoTipoActividade">
      <xsd:simpleType>
        <xsd:restriction base="dms:Text"/>
      </xsd:simpleType>
    </xsd:element>
    <xsd:element name="IDActividade" ma:index="10" ma:displayName="ID Actividade" ma:decimals="0" ma:internalName="IDActividade" ma:percentage="FALSE">
      <xsd:simpleType>
        <xsd:restriction base="dms:Number"/>
      </xsd:simpleType>
    </xsd:element>
    <xsd:element name="IDOrgao" ma:index="11" ma:displayName="ID Órgão" ma:decimals="0" ma:internalName="IDOrgao" ma:percentage="FALSE">
      <xsd:simpleType>
        <xsd:restriction base="dms:Number"/>
      </xsd:simpleType>
    </xsd:element>
    <xsd:element name="Legislatura" ma:index="12" ma:displayName="Legislatura" ma:default="XI" ma:internalName="Legislatura">
      <xsd:simpleType>
        <xsd:restriction base="dms:Choice">
          <xsd:enumeration value="XX"/>
          <xsd:enumeration value="XIX"/>
          <xsd:enumeration value="XVIII"/>
          <xsd:enumeration value="XVII"/>
          <xsd:enumeration value="XVI"/>
          <xsd:enumeration value="XV"/>
          <xsd:enumeration value="XIV"/>
          <xsd:enumeration value="XIII"/>
          <xsd:enumeration value="XII"/>
          <xsd:enumeration value="XI"/>
          <xsd:enumeration value="X"/>
          <xsd:enumeration value="IX"/>
          <xsd:enumeration value="VIII"/>
          <xsd:enumeration value="VII"/>
          <xsd:enumeration value="VI"/>
          <xsd:enumeration value="V"/>
          <xsd:enumeration value="IV"/>
          <xsd:enumeration value="III"/>
          <xsd:enumeration value="II"/>
          <xsd:enumeration value="I"/>
        </xsd:restriction>
      </xsd:simpleType>
    </xsd:element>
    <xsd:element name="NRActividade" ma:index="13" nillable="true" ma:displayName="Número Actividade" ma:internalName="NRActividade">
      <xsd:simpleType>
        <xsd:restriction base="dms:Text"/>
      </xsd:simpleType>
    </xsd:element>
    <xsd:element name="NROrgao" ma:index="14" ma:displayName="Número Órgão" ma:decimals="0" ma:internalName="NROrgao" ma:percentage="FALSE">
      <xsd:simpleType>
        <xsd:restriction base="dms:Number"/>
      </xsd:simpleType>
    </xsd:element>
    <xsd:element name="PublicarInternet" ma:index="15" ma:displayName="Publicar Internet" ma:default="0" ma:internalName="PublicarInternet">
      <xsd:simpleType>
        <xsd:restriction base="dms:Boolean"/>
      </xsd:simpleType>
    </xsd:element>
    <xsd:element name="Sessao" ma:index="16" ma:displayName="Sessão Legislativa" ma:internalName="Sessao">
      <xsd:simpleType>
        <xsd:restriction base="dms:Choice">
          <xsd:enumeration value="1ª"/>
          <xsd:enumeration value="2ª"/>
          <xsd:enumeration value="3ª"/>
          <xsd:enumeration value="4ª"/>
        </xsd:restriction>
      </xsd:simpleType>
    </xsd:element>
    <xsd:element name="SiglaOrgao" ma:index="17" ma:displayName="Sigla Órgão" ma:internalName="SiglaOrgao">
      <xsd:simpleType>
        <xsd:restriction base="dms:Text"/>
      </xsd:simpleType>
    </xsd:element>
    <xsd:element name="TipoActividade" ma:index="18" ma:displayName="Tipo Actividade" ma:internalName="TipoActividade">
      <xsd:simpleType>
        <xsd:restriction base="dms:Text"/>
      </xsd:simpleType>
    </xsd:element>
    <xsd:element name="TipoDocumento" ma:index="19" ma:displayName="Tipo Documento" ma:internalName="TipoDocumento">
      <xsd:simpleType>
        <xsd:restriction base="dms:Text"/>
      </xsd:simpleType>
    </xsd:element>
    <xsd:element name="NROrdem" ma:index="20" ma:displayName="NR. Ordem" ma:decimals="0" ma:internalName="NROrdem" ma:percentage="FALSE">
      <xsd:simpleType>
        <xsd:restriction base="dms:Number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essao xmlns="http://schemas.microsoft.com/sharepoint/v3">2ª</Sessao>
    <SiglaOrgao xmlns="http://schemas.microsoft.com/sharepoint/v3">CACDLG</SiglaOrgao>
    <PublicarInternet xmlns="http://schemas.microsoft.com/sharepoint/v3">true</PublicarInternet>
    <DesignacaoTipoActividade xmlns="http://schemas.microsoft.com/sharepoint/v3">Evento</DesignacaoTipoActividade>
    <TipoDocumento xmlns="http://schemas.microsoft.com/sharepoint/v3">Documentação Entregue</TipoDocumento>
    <Legislatura xmlns="http://schemas.microsoft.com/sharepoint/v3">XIII</Legislatura>
    <DataDocumento xmlns="http://schemas.microsoft.com/sharepoint/v3">2017-01-05T00:00:00+00:00</DataDocumento>
    <IDActividade xmlns="http://schemas.microsoft.com/sharepoint/v3">103678</IDActividade>
    <NRActividade xmlns="http://schemas.microsoft.com/sharepoint/v3" xsi:nil="true"/>
    <NROrgao xmlns="http://schemas.microsoft.com/sharepoint/v3">1</NROrgao>
    <IDOrgao xmlns="http://schemas.microsoft.com/sharepoint/v3">4524</IDOrgao>
    <TipoActividade xmlns="http://schemas.microsoft.com/sharepoint/v3">EVN</TipoActividade>
    <NROrdem xmlns="http://schemas.microsoft.com/sharepoint/v3"/>
  </documentManagement>
</p:properties>
</file>

<file path=customXml/itemProps1.xml><?xml version="1.0" encoding="utf-8"?>
<ds:datastoreItem xmlns:ds="http://schemas.openxmlformats.org/officeDocument/2006/customXml" ds:itemID="{F696FBC3-6AEB-44D0-985C-383F26836BEF}"/>
</file>

<file path=customXml/itemProps2.xml><?xml version="1.0" encoding="utf-8"?>
<ds:datastoreItem xmlns:ds="http://schemas.openxmlformats.org/officeDocument/2006/customXml" ds:itemID="{91405123-A5E7-4F56-93E6-71A183D9163C}"/>
</file>

<file path=customXml/itemProps3.xml><?xml version="1.0" encoding="utf-8"?>
<ds:datastoreItem xmlns:ds="http://schemas.openxmlformats.org/officeDocument/2006/customXml" ds:itemID="{FE6C3ED4-580A-4CF2-BAB3-5A349884052F}"/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Ecrã Panorâmico</PresentationFormat>
  <Paragraphs>0</Paragraphs>
  <Slides>48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48</vt:i4>
      </vt:variant>
    </vt:vector>
  </HeadingPairs>
  <TitlesOfParts>
    <vt:vector size="52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Reportagem Fotográfica - Parte 3</dc:title>
  <dc:creator>Odete Lage Alves</dc:creator>
  <cp:lastModifiedBy>Odete Lage Alves</cp:lastModifiedBy>
  <cp:revision>3</cp:revision>
  <dcterms:created xsi:type="dcterms:W3CDTF">2017-01-05T12:03:22Z</dcterms:created>
  <dcterms:modified xsi:type="dcterms:W3CDTF">2017-01-05T12:40:58Z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0x010100C10113FBA3D64B0AA218F384A09D759B002EB85B3480D60747BF86922EFE1140AF</vt:lpwstr>
  </property>
  <property fmtid="{D5CDD505-2E9C-101B-9397-08002B2CF9AE}" pid="3" name="Order">
    <vt:r8>15600</vt:r8>
  </property>
</Properties>
</file>