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customXml/itemProps1.xml" ContentType="application/vnd.openxmlformats-officedocument.customXmlPropertie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docProps/custom.xml" ContentType="application/vnd.openxmlformats-officedocument.custom-properties+xml"/>
  <Override PartName="/ppt/charts/chart7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Default Extension="jpeg" ContentType="image/jpeg"/>
  <Default Extension="emf" ContentType="image/x-emf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Override PartName="/ppt/theme/themeOverride4.xml" ContentType="application/vnd.openxmlformats-officedocument.themeOverride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8.xml" ContentType="application/vnd.openxmlformats-officedocument.drawingml.chart+xml"/>
  <Override PartName="/ppt/diagrams/layout4.xml" ContentType="application/vnd.openxmlformats-officedocument.drawingml.diagramLayou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Override PartName="/ppt/tags/tag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26"/>
  </p:notesMasterIdLst>
  <p:sldIdLst>
    <p:sldId id="369" r:id="rId2"/>
    <p:sldId id="390" r:id="rId3"/>
    <p:sldId id="391" r:id="rId4"/>
    <p:sldId id="384" r:id="rId5"/>
    <p:sldId id="371" r:id="rId6"/>
    <p:sldId id="372" r:id="rId7"/>
    <p:sldId id="365" r:id="rId8"/>
    <p:sldId id="368" r:id="rId9"/>
    <p:sldId id="393" r:id="rId10"/>
    <p:sldId id="361" r:id="rId11"/>
    <p:sldId id="367" r:id="rId12"/>
    <p:sldId id="362" r:id="rId13"/>
    <p:sldId id="382" r:id="rId14"/>
    <p:sldId id="381" r:id="rId15"/>
    <p:sldId id="378" r:id="rId16"/>
    <p:sldId id="364" r:id="rId17"/>
    <p:sldId id="366" r:id="rId18"/>
    <p:sldId id="376" r:id="rId19"/>
    <p:sldId id="389" r:id="rId20"/>
    <p:sldId id="387" r:id="rId21"/>
    <p:sldId id="388" r:id="rId22"/>
    <p:sldId id="392" r:id="rId23"/>
    <p:sldId id="385" r:id="rId24"/>
    <p:sldId id="386" r:id="rId25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469"/>
    <a:srgbClr val="CC0000"/>
    <a:srgbClr val="FF860D"/>
    <a:srgbClr val="2B2BAB"/>
    <a:srgbClr val="0000CC"/>
    <a:srgbClr val="FF9900"/>
    <a:srgbClr val="009900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hclemente\My%20Documents\Sit.%20Internacional\Sit.Internacional(65_08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hclemente\My%20Documents\Seguran&#231;a%20Rodovi&#225;ria\FTem&#225;ticas\SENIORES(00-09)_Nov10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hclemente\My%20Documents\Fiscaliza&#231;&#227;o\&#193;lcool(02_09)_29Abr10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hclemente\My%20Documents\Gtrabalho%20e%20Eventos\Safe%20Sober(03Mai10)\SS_Fisc.%20&#225;lcool(02_09)_3Mai10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hclemente\My%20Documents\Fiscaliza&#231;&#227;o\&#193;lcool(02_09)_29Abr10.xls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mhclemente\My%20Documents\Gtrabalho%20e%20Eventos\ASS.REPUBLICA\AREP(Fisc.%20&#225;lcool09)_Fev11.xls" TargetMode="External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mhclemente\My%20Documents\Gtrabalho%20e%20Eventos\ASS.REPUBLICA\AREP(Fisc.%20&#225;lcool09)_Fev11.xls" TargetMode="External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mhclemente\My%20Documents\Gtrabalho%20e%20Eventos\ASS.REPUBLICA\AREP(Fisc.%20&#225;lcool09)_Fev11.xls" TargetMode="External"/><Relationship Id="rId1" Type="http://schemas.openxmlformats.org/officeDocument/2006/relationships/themeOverride" Target="../theme/themeOverride3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hclemente\My%20Documents\Gtrabalho%20e%20Eventos\Safe%20Sober(03Mai10)\SS_Fisc.%20&#225;lcool(05_09)_3Mai10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hclemente\My%20Documents\Acidentes\&#193;lcool\SS_INML_&#193;lcool(04_09)_03Mai10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hclemente\My%20Documents\Acidentes\Relat&#243;rios\Anual_09\ENSR(Objectivo09).xls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mhclemente\My%20Documents\Gtrabalho%20e%20Eventos\ASS.REPUBLICA\AREP(Fisc.%20&#225;lcool09)_Fev11.xls" TargetMode="External"/><Relationship Id="rId1" Type="http://schemas.openxmlformats.org/officeDocument/2006/relationships/themeOverride" Target="../theme/themeOverride4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hclemente\My%20Documents\Apresenta&#231;&#245;es\ANSR\INEM(riscol)_29Set10_HC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hclemente\My%20Documents\Acidentes\Relat&#243;rios\Mensal\2010\30%20dias\Rel_Jun(30dias)_Fev11_HC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190532223322824E-2"/>
          <c:y val="5.4668783720549133E-2"/>
          <c:w val="0.88889026675698735"/>
          <c:h val="0.74807350429743269"/>
        </c:manualLayout>
      </c:layout>
      <c:lineChart>
        <c:grouping val="standard"/>
        <c:varyColors val="0"/>
        <c:ser>
          <c:idx val="0"/>
          <c:order val="0"/>
          <c:tx>
            <c:strRef>
              <c:f>'2008'!$Y$37</c:f>
              <c:strCache>
                <c:ptCount val="1"/>
                <c:pt idx="0">
                  <c:v>Portugal</c:v>
                </c:pt>
              </c:strCache>
            </c:strRef>
          </c:tx>
          <c:spPr>
            <a:ln w="28575">
              <a:solidFill>
                <a:srgbClr val="002469"/>
              </a:solidFill>
              <a:prstDash val="solid"/>
            </a:ln>
          </c:spPr>
          <c:marker>
            <c:symbol val="none"/>
          </c:marker>
          <c:cat>
            <c:strRef>
              <c:f>'2008'!$Z$36:$AU$36</c:f>
              <c:strCache>
                <c:ptCount val="22"/>
                <c:pt idx="0">
                  <c:v>1975</c:v>
                </c:pt>
                <c:pt idx="1">
                  <c:v>1980</c:v>
                </c:pt>
                <c:pt idx="2">
                  <c:v>1985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</c:strCache>
            </c:strRef>
          </c:cat>
          <c:val>
            <c:numRef>
              <c:f>'2008'!$Z$37:$AU$37</c:f>
              <c:numCache>
                <c:formatCode>0</c:formatCode>
                <c:ptCount val="22"/>
                <c:pt idx="0">
                  <c:v>346.6</c:v>
                </c:pt>
                <c:pt idx="1">
                  <c:v>276.60000000000002</c:v>
                </c:pt>
                <c:pt idx="2">
                  <c:v>221.2</c:v>
                </c:pt>
                <c:pt idx="3">
                  <c:v>282.5</c:v>
                </c:pt>
                <c:pt idx="4" formatCode="General">
                  <c:v>323</c:v>
                </c:pt>
                <c:pt idx="5" formatCode="General">
                  <c:v>310</c:v>
                </c:pt>
                <c:pt idx="6" formatCode="General">
                  <c:v>271</c:v>
                </c:pt>
                <c:pt idx="7" formatCode="General">
                  <c:v>251</c:v>
                </c:pt>
                <c:pt idx="8" formatCode="General">
                  <c:v>271</c:v>
                </c:pt>
                <c:pt idx="9" formatCode="General">
                  <c:v>272</c:v>
                </c:pt>
                <c:pt idx="10" formatCode="General">
                  <c:v>250</c:v>
                </c:pt>
                <c:pt idx="11" formatCode="General">
                  <c:v>210</c:v>
                </c:pt>
                <c:pt idx="12" formatCode="General">
                  <c:v>200</c:v>
                </c:pt>
                <c:pt idx="13" formatCode="General">
                  <c:v>184</c:v>
                </c:pt>
                <c:pt idx="14" formatCode="General">
                  <c:v>163</c:v>
                </c:pt>
                <c:pt idx="15" formatCode="General">
                  <c:v>160</c:v>
                </c:pt>
                <c:pt idx="16" formatCode="General">
                  <c:v>148</c:v>
                </c:pt>
                <c:pt idx="17" formatCode="General">
                  <c:v>124</c:v>
                </c:pt>
                <c:pt idx="18" formatCode="General">
                  <c:v>119</c:v>
                </c:pt>
                <c:pt idx="19" formatCode="General">
                  <c:v>91</c:v>
                </c:pt>
                <c:pt idx="20" formatCode="General">
                  <c:v>92</c:v>
                </c:pt>
                <c:pt idx="21" formatCode="#,##0">
                  <c:v>83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'2008'!$Y$38</c:f>
              <c:strCache>
                <c:ptCount val="1"/>
                <c:pt idx="0">
                  <c:v>Média Europeia</c:v>
                </c:pt>
              </c:strCache>
            </c:strRef>
          </c:tx>
          <c:spPr>
            <a:ln w="28575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strRef>
              <c:f>'2008'!$Z$36:$AU$36</c:f>
              <c:strCache>
                <c:ptCount val="22"/>
                <c:pt idx="0">
                  <c:v>1975</c:v>
                </c:pt>
                <c:pt idx="1">
                  <c:v>1980</c:v>
                </c:pt>
                <c:pt idx="2">
                  <c:v>1985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</c:strCache>
            </c:strRef>
          </c:cat>
          <c:val>
            <c:numRef>
              <c:f>'2008'!$Z$38:$AU$38</c:f>
              <c:numCache>
                <c:formatCode>General</c:formatCode>
                <c:ptCount val="22"/>
                <c:pt idx="0">
                  <c:v>181</c:v>
                </c:pt>
                <c:pt idx="1">
                  <c:v>169</c:v>
                </c:pt>
                <c:pt idx="2">
                  <c:v>138</c:v>
                </c:pt>
                <c:pt idx="3">
                  <c:v>159</c:v>
                </c:pt>
                <c:pt idx="4">
                  <c:v>162</c:v>
                </c:pt>
                <c:pt idx="5">
                  <c:v>151</c:v>
                </c:pt>
                <c:pt idx="6">
                  <c:v>138</c:v>
                </c:pt>
                <c:pt idx="7">
                  <c:v>134</c:v>
                </c:pt>
                <c:pt idx="8">
                  <c:v>132</c:v>
                </c:pt>
                <c:pt idx="9">
                  <c:v>124</c:v>
                </c:pt>
                <c:pt idx="10">
                  <c:v>126</c:v>
                </c:pt>
                <c:pt idx="11">
                  <c:v>123</c:v>
                </c:pt>
                <c:pt idx="12">
                  <c:v>120</c:v>
                </c:pt>
                <c:pt idx="13">
                  <c:v>117</c:v>
                </c:pt>
                <c:pt idx="14">
                  <c:v>112</c:v>
                </c:pt>
                <c:pt idx="15">
                  <c:v>110</c:v>
                </c:pt>
                <c:pt idx="16">
                  <c:v>103</c:v>
                </c:pt>
                <c:pt idx="17">
                  <c:v>95</c:v>
                </c:pt>
                <c:pt idx="18">
                  <c:v>91</c:v>
                </c:pt>
                <c:pt idx="19">
                  <c:v>86</c:v>
                </c:pt>
                <c:pt idx="20">
                  <c:v>86</c:v>
                </c:pt>
                <c:pt idx="21" formatCode="#,##0">
                  <c:v>78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403840"/>
        <c:axId val="74405376"/>
      </c:lineChart>
      <c:catAx>
        <c:axId val="74403840"/>
        <c:scaling>
          <c:orientation val="minMax"/>
        </c:scaling>
        <c:delete val="0"/>
        <c:axPos val="b"/>
        <c:majorGridlines>
          <c:spPr>
            <a:ln w="3175">
              <a:solidFill>
                <a:srgbClr val="002469"/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/>
            </a:pPr>
            <a:endParaRPr lang="pt-PT"/>
          </a:p>
        </c:txPr>
        <c:crossAx val="744053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74405376"/>
        <c:scaling>
          <c:orientation val="minMax"/>
          <c:min val="0"/>
        </c:scaling>
        <c:delete val="0"/>
        <c:axPos val="l"/>
        <c:majorGridlines>
          <c:spPr>
            <a:ln w="3175">
              <a:solidFill>
                <a:srgbClr val="002469"/>
              </a:solidFill>
              <a:prstDash val="sysDash"/>
            </a:ln>
          </c:spPr>
        </c:majorGridlines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pt-PT"/>
          </a:p>
        </c:txPr>
        <c:crossAx val="74403840"/>
        <c:crosses val="autoZero"/>
        <c:crossBetween val="between"/>
        <c:majorUnit val="50"/>
      </c:valAx>
      <c:spPr>
        <a:solidFill>
          <a:schemeClr val="bg1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69335948199501252"/>
          <c:y val="9.2216577411781589E-2"/>
          <c:w val="0.24603210401937703"/>
          <c:h val="0.17280458124552614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>
              <a:solidFill>
                <a:srgbClr val="002469"/>
              </a:solidFill>
            </a:defRPr>
          </a:pPr>
          <a:endParaRPr lang="pt-PT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t-P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gráficos!$C$31</c:f>
              <c:strCache>
                <c:ptCount val="1"/>
                <c:pt idx="0">
                  <c:v>Total Nacional</c:v>
                </c:pt>
              </c:strCache>
            </c:strRef>
          </c:tx>
          <c:spPr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none"/>
          </c:marker>
          <c:cat>
            <c:numRef>
              <c:f>gráficos!$B$32:$B$41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gráficos!$C$32:$C$41</c:f>
              <c:numCache>
                <c:formatCode>0</c:formatCode>
                <c:ptCount val="10"/>
                <c:pt idx="0">
                  <c:v>100</c:v>
                </c:pt>
                <c:pt idx="1">
                  <c:v>89.993861264579493</c:v>
                </c:pt>
                <c:pt idx="2">
                  <c:v>90.178023327194339</c:v>
                </c:pt>
                <c:pt idx="3">
                  <c:v>83.241252302025785</c:v>
                </c:pt>
                <c:pt idx="4">
                  <c:v>69.674647022713259</c:v>
                </c:pt>
                <c:pt idx="5">
                  <c:v>67.157765500306908</c:v>
                </c:pt>
                <c:pt idx="6">
                  <c:v>52.179251074278696</c:v>
                </c:pt>
                <c:pt idx="7">
                  <c:v>52.424800491098765</c:v>
                </c:pt>
                <c:pt idx="8">
                  <c:v>47.636586863106196</c:v>
                </c:pt>
                <c:pt idx="9">
                  <c:v>45.242480049109965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gráficos!$D$31</c:f>
              <c:strCache>
                <c:ptCount val="1"/>
                <c:pt idx="0">
                  <c:v>&gt;=65 anos</c:v>
                </c:pt>
              </c:strCache>
            </c:strRef>
          </c:tx>
          <c:spPr>
            <a:ln w="38100" cap="flat" cmpd="sng" algn="ctr">
              <a:solidFill>
                <a:srgbClr val="6600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none"/>
          </c:marker>
          <c:cat>
            <c:numRef>
              <c:f>gráficos!$B$32:$B$41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gráficos!$D$32:$D$41</c:f>
              <c:numCache>
                <c:formatCode>0</c:formatCode>
                <c:ptCount val="10"/>
                <c:pt idx="0">
                  <c:v>100</c:v>
                </c:pt>
                <c:pt idx="1">
                  <c:v>93.666666666666671</c:v>
                </c:pt>
                <c:pt idx="2">
                  <c:v>87.666666666666671</c:v>
                </c:pt>
                <c:pt idx="3">
                  <c:v>88</c:v>
                </c:pt>
                <c:pt idx="4">
                  <c:v>67.333333333333258</c:v>
                </c:pt>
                <c:pt idx="5">
                  <c:v>65</c:v>
                </c:pt>
                <c:pt idx="6">
                  <c:v>63</c:v>
                </c:pt>
                <c:pt idx="7">
                  <c:v>65.666666666666657</c:v>
                </c:pt>
                <c:pt idx="8">
                  <c:v>57.666666666666522</c:v>
                </c:pt>
                <c:pt idx="9">
                  <c:v>60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gráficos!$E$31</c:f>
              <c:strCache>
                <c:ptCount val="1"/>
                <c:pt idx="0">
                  <c:v>18-24 anos</c:v>
                </c:pt>
              </c:strCache>
            </c:strRef>
          </c:tx>
          <c:spPr>
            <a:ln w="38100" cap="flat" cmpd="sng" algn="ctr">
              <a:solidFill>
                <a:srgbClr val="00B0F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numRef>
              <c:f>gráficos!$B$32:$B$41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gráficos!$E$32:$E$41</c:f>
              <c:numCache>
                <c:formatCode>0</c:formatCode>
                <c:ptCount val="10"/>
                <c:pt idx="0">
                  <c:v>100</c:v>
                </c:pt>
                <c:pt idx="1">
                  <c:v>92.926045016077168</c:v>
                </c:pt>
                <c:pt idx="2">
                  <c:v>80.707395498392444</c:v>
                </c:pt>
                <c:pt idx="3">
                  <c:v>72.025723472668759</c:v>
                </c:pt>
                <c:pt idx="4">
                  <c:v>60.128617363344048</c:v>
                </c:pt>
                <c:pt idx="5">
                  <c:v>62.379421221864945</c:v>
                </c:pt>
                <c:pt idx="6">
                  <c:v>35.369774919614144</c:v>
                </c:pt>
                <c:pt idx="7">
                  <c:v>41.800643086816578</c:v>
                </c:pt>
                <c:pt idx="8">
                  <c:v>31.832797427652768</c:v>
                </c:pt>
                <c:pt idx="9">
                  <c:v>30.868167202572298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423680"/>
        <c:axId val="74515584"/>
      </c:lineChart>
      <c:catAx>
        <c:axId val="74423680"/>
        <c:scaling>
          <c:orientation val="minMax"/>
        </c:scaling>
        <c:delete val="0"/>
        <c:axPos val="b"/>
        <c:majorGridlines>
          <c:spPr>
            <a:ln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crossAx val="74515584"/>
        <c:crosses val="autoZero"/>
        <c:auto val="1"/>
        <c:lblAlgn val="ctr"/>
        <c:lblOffset val="100"/>
        <c:noMultiLvlLbl val="0"/>
      </c:catAx>
      <c:valAx>
        <c:axId val="74515584"/>
        <c:scaling>
          <c:orientation val="minMax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0" sourceLinked="1"/>
        <c:majorTickMark val="out"/>
        <c:minorTickMark val="none"/>
        <c:tickLblPos val="nextTo"/>
        <c:crossAx val="74423680"/>
        <c:crosses val="autoZero"/>
        <c:crossBetween val="midCat"/>
      </c:valAx>
      <c:spPr>
        <a:solidFill>
          <a:schemeClr val="bg1"/>
        </a:solidFill>
      </c:spPr>
    </c:plotArea>
    <c:legend>
      <c:legendPos val="t"/>
      <c:layout>
        <c:manualLayout>
          <c:xMode val="edge"/>
          <c:yMode val="edge"/>
          <c:x val="0.12794632209465784"/>
          <c:y val="1.8017932808716709E-2"/>
          <c:w val="0.76204810689759772"/>
          <c:h val="7.7804129464285721E-2"/>
        </c:manualLayout>
      </c:layout>
      <c:overlay val="0"/>
    </c:legend>
    <c:plotVisOnly val="1"/>
    <c:dispBlanksAs val="gap"/>
    <c:showDLblsOverMax val="0"/>
  </c:chart>
  <c:spPr>
    <a:solidFill>
      <a:schemeClr val="bg1">
        <a:lumMod val="95000"/>
      </a:schemeClr>
    </a:solidFill>
  </c:spPr>
  <c:txPr>
    <a:bodyPr/>
    <a:lstStyle/>
    <a:p>
      <a:pPr>
        <a:defRPr sz="1800"/>
      </a:pPr>
      <a:endParaRPr lang="pt-P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PT"/>
              <a:t>2005-2009: Fiscalização da condução sob a influência do álcool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dLbls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'Folha1 (3)'!$E$3:$I$3</c:f>
              <c:numCache>
                <c:formatCode>General</c:formatCode>
                <c:ptCount val="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cat>
          <c:val>
            <c:numRef>
              <c:f>'Folha1 (3)'!$E$9:$I$9</c:f>
              <c:numCache>
                <c:formatCode>General</c:formatCode>
                <c:ptCount val="5"/>
                <c:pt idx="0">
                  <c:v>479287</c:v>
                </c:pt>
                <c:pt idx="1">
                  <c:v>503900</c:v>
                </c:pt>
                <c:pt idx="2">
                  <c:v>590549</c:v>
                </c:pt>
                <c:pt idx="3">
                  <c:v>670354</c:v>
                </c:pt>
                <c:pt idx="4">
                  <c:v>857097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210688"/>
        <c:axId val="74216576"/>
      </c:lineChart>
      <c:catAx>
        <c:axId val="74210688"/>
        <c:scaling>
          <c:orientation val="minMax"/>
        </c:scaling>
        <c:delete val="0"/>
        <c:axPos val="b"/>
        <c:majorGridlines>
          <c:spPr>
            <a:ln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crossAx val="74216576"/>
        <c:crosses val="autoZero"/>
        <c:auto val="1"/>
        <c:lblAlgn val="ctr"/>
        <c:lblOffset val="100"/>
        <c:noMultiLvlLbl val="0"/>
      </c:catAx>
      <c:valAx>
        <c:axId val="74216576"/>
        <c:scaling>
          <c:orientation val="minMax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General" sourceLinked="1"/>
        <c:majorTickMark val="out"/>
        <c:minorTickMark val="none"/>
        <c:tickLblPos val="none"/>
        <c:crossAx val="742106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t-P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752948166397589E-2"/>
          <c:y val="0"/>
          <c:w val="0.96049410366720478"/>
          <c:h val="0.85000391948262832"/>
        </c:manualLayout>
      </c:layout>
      <c:lineChart>
        <c:grouping val="standard"/>
        <c:varyColors val="0"/>
        <c:ser>
          <c:idx val="0"/>
          <c:order val="0"/>
          <c:dLbls>
            <c:txPr>
              <a:bodyPr/>
              <a:lstStyle/>
              <a:p>
                <a:pPr>
                  <a:defRPr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pt-PT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grafico!$B$3:$F$3</c:f>
              <c:numCache>
                <c:formatCode>General</c:formatCode>
                <c:ptCount val="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cat>
          <c:val>
            <c:numRef>
              <c:f>grafico!$B$8:$F$8</c:f>
              <c:numCache>
                <c:formatCode>General</c:formatCode>
                <c:ptCount val="5"/>
                <c:pt idx="0">
                  <c:v>30853</c:v>
                </c:pt>
                <c:pt idx="1">
                  <c:v>37011</c:v>
                </c:pt>
                <c:pt idx="2">
                  <c:v>32956</c:v>
                </c:pt>
                <c:pt idx="3">
                  <c:v>39802</c:v>
                </c:pt>
                <c:pt idx="4">
                  <c:v>36902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234880"/>
        <c:axId val="74343168"/>
      </c:lineChart>
      <c:catAx>
        <c:axId val="74234880"/>
        <c:scaling>
          <c:orientation val="minMax"/>
        </c:scaling>
        <c:delete val="0"/>
        <c:axPos val="b"/>
        <c:majorGridlines>
          <c:spPr>
            <a:ln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crossAx val="74343168"/>
        <c:crosses val="autoZero"/>
        <c:auto val="1"/>
        <c:lblAlgn val="ctr"/>
        <c:lblOffset val="100"/>
        <c:noMultiLvlLbl val="0"/>
      </c:catAx>
      <c:valAx>
        <c:axId val="74343168"/>
        <c:scaling>
          <c:orientation val="minMax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General" sourceLinked="1"/>
        <c:majorTickMark val="out"/>
        <c:minorTickMark val="none"/>
        <c:tickLblPos val="none"/>
        <c:crossAx val="74234880"/>
        <c:crosses val="autoZero"/>
        <c:crossBetween val="between"/>
      </c:valAx>
      <c:spPr>
        <a:solidFill>
          <a:schemeClr val="bg1"/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PT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536613995781551E-3"/>
          <c:y val="0.14490503382585782"/>
          <c:w val="0.98530143570598216"/>
          <c:h val="0.84768926630717112"/>
        </c:manualLayout>
      </c:layout>
      <c:ofPieChart>
        <c:ofPieType val="bar"/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600" b="1">
                        <a:solidFill>
                          <a:srgbClr val="FFC000"/>
                        </a:solidFill>
                      </a:defRPr>
                    </a:pPr>
                    <a:r>
                      <a:rPr lang="en-US" sz="1600" b="1" dirty="0" err="1">
                        <a:solidFill>
                          <a:srgbClr val="FFC000"/>
                        </a:solidFill>
                      </a:rPr>
                      <a:t>Não</a:t>
                    </a:r>
                    <a:r>
                      <a:rPr lang="en-US" sz="1600" b="1" dirty="0">
                        <a:solidFill>
                          <a:srgbClr val="FFC000"/>
                        </a:solidFill>
                      </a:rPr>
                      <a:t> </a:t>
                    </a:r>
                    <a:r>
                      <a:rPr lang="en-US" sz="1600" b="1" dirty="0" err="1" smtClean="0">
                        <a:solidFill>
                          <a:srgbClr val="FFC000"/>
                        </a:solidFill>
                      </a:rPr>
                      <a:t>infractores</a:t>
                    </a:r>
                    <a:endParaRPr lang="en-US" sz="1600" b="1" dirty="0" smtClean="0">
                      <a:solidFill>
                        <a:srgbClr val="FFC000"/>
                      </a:solidFill>
                    </a:endParaRPr>
                  </a:p>
                  <a:p>
                    <a:pPr>
                      <a:defRPr sz="1600" b="1">
                        <a:solidFill>
                          <a:srgbClr val="FFC000"/>
                        </a:solidFill>
                      </a:defRPr>
                    </a:pPr>
                    <a:r>
                      <a:rPr lang="en-US" sz="1600" b="1" i="1" dirty="0" smtClean="0">
                        <a:solidFill>
                          <a:srgbClr val="FFC000"/>
                        </a:solidFill>
                      </a:rPr>
                      <a:t>(96%)</a:t>
                    </a:r>
                    <a:endParaRPr lang="en-US" sz="1600" b="1" i="1" dirty="0">
                      <a:solidFill>
                        <a:srgbClr val="FFC000"/>
                      </a:solidFill>
                    </a:endParaRPr>
                  </a:p>
                </c:rich>
              </c:tx>
              <c:spPr/>
              <c:dLblPos val="ctr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200" b="0">
                        <a:solidFill>
                          <a:schemeClr val="bg1"/>
                        </a:solidFill>
                      </a:defRPr>
                    </a:pPr>
                    <a:r>
                      <a:rPr lang="en-US" sz="1200" b="1" dirty="0" smtClean="0">
                        <a:solidFill>
                          <a:schemeClr val="bg1"/>
                        </a:solidFill>
                      </a:rPr>
                      <a:t>0.50-0.79 g/l</a:t>
                    </a:r>
                  </a:p>
                  <a:p>
                    <a:pPr>
                      <a:defRPr sz="1200" b="0">
                        <a:solidFill>
                          <a:schemeClr val="bg1"/>
                        </a:solidFill>
                      </a:defRPr>
                    </a:pPr>
                    <a:r>
                      <a:rPr lang="en-US" sz="1200" b="0" dirty="0">
                        <a:solidFill>
                          <a:schemeClr val="bg1"/>
                        </a:solidFill>
                      </a:rPr>
                      <a:t>
9832
</a:t>
                    </a:r>
                    <a:r>
                      <a:rPr lang="en-US" sz="1200" b="0" i="1" dirty="0">
                        <a:solidFill>
                          <a:schemeClr val="bg1"/>
                        </a:solidFill>
                      </a:rPr>
                      <a:t>(1%)</a:t>
                    </a:r>
                  </a:p>
                </c:rich>
              </c:tx>
              <c:spPr/>
              <c:dLblPos val="ctr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sz="1200" b="0">
                        <a:solidFill>
                          <a:schemeClr val="bg1"/>
                        </a:solidFill>
                      </a:defRPr>
                    </a:pPr>
                    <a:r>
                      <a:rPr lang="en-US" sz="1200" b="1" dirty="0" smtClean="0">
                        <a:solidFill>
                          <a:schemeClr val="bg1"/>
                        </a:solidFill>
                      </a:rPr>
                      <a:t>0.80-1.19 g/l</a:t>
                    </a:r>
                  </a:p>
                  <a:p>
                    <a:pPr>
                      <a:defRPr sz="1200" b="0">
                        <a:solidFill>
                          <a:schemeClr val="bg1"/>
                        </a:solidFill>
                      </a:defRPr>
                    </a:pPr>
                    <a:r>
                      <a:rPr lang="en-US" sz="1200" b="0" dirty="0">
                        <a:solidFill>
                          <a:schemeClr val="bg1"/>
                        </a:solidFill>
                      </a:rPr>
                      <a:t>
11087
</a:t>
                    </a:r>
                    <a:r>
                      <a:rPr lang="en-US" sz="1200" b="0" i="1" dirty="0">
                        <a:solidFill>
                          <a:schemeClr val="bg1"/>
                        </a:solidFill>
                      </a:rPr>
                      <a:t>(1%)</a:t>
                    </a:r>
                  </a:p>
                </c:rich>
              </c:tx>
              <c:spPr/>
              <c:dLblPos val="ctr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 sz="1200" b="0">
                        <a:solidFill>
                          <a:schemeClr val="bg1"/>
                        </a:solidFill>
                      </a:defRPr>
                    </a:pPr>
                    <a:r>
                      <a:rPr lang="en-US" sz="1200" b="1" dirty="0">
                        <a:solidFill>
                          <a:schemeClr val="bg1"/>
                        </a:solidFill>
                      </a:rPr>
                      <a:t>&gt;= 1.20 g/l</a:t>
                    </a:r>
                    <a:r>
                      <a:rPr lang="en-US" sz="1200" b="0" dirty="0">
                        <a:solidFill>
                          <a:schemeClr val="bg1"/>
                        </a:solidFill>
                      </a:rPr>
                      <a:t>
</a:t>
                    </a:r>
                    <a:endParaRPr lang="en-US" sz="1200" b="0" dirty="0" smtClean="0">
                      <a:solidFill>
                        <a:schemeClr val="bg1"/>
                      </a:solidFill>
                    </a:endParaRPr>
                  </a:p>
                  <a:p>
                    <a:pPr>
                      <a:defRPr sz="1200" b="0">
                        <a:solidFill>
                          <a:schemeClr val="bg1"/>
                        </a:solidFill>
                      </a:defRPr>
                    </a:pPr>
                    <a:r>
                      <a:rPr lang="en-US" sz="1200" b="0" dirty="0" smtClean="0">
                        <a:solidFill>
                          <a:schemeClr val="bg1"/>
                        </a:solidFill>
                      </a:rPr>
                      <a:t>15983</a:t>
                    </a:r>
                    <a:r>
                      <a:rPr lang="en-US" sz="1200" b="0" dirty="0">
                        <a:solidFill>
                          <a:schemeClr val="bg1"/>
                        </a:solidFill>
                      </a:rPr>
                      <a:t>
</a:t>
                    </a:r>
                    <a:r>
                      <a:rPr lang="en-US" sz="1200" b="0" i="1" dirty="0">
                        <a:solidFill>
                          <a:schemeClr val="bg1"/>
                        </a:solidFill>
                      </a:rPr>
                      <a:t>(2%)</a:t>
                    </a:r>
                  </a:p>
                </c:rich>
              </c:tx>
              <c:spPr/>
              <c:dLblPos val="ctr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0.14299654787910346"/>
                  <c:y val="-2.5729028010726832E-3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rgbClr val="FF860D"/>
                        </a:solidFill>
                      </a:defRPr>
                    </a:pPr>
                    <a:r>
                      <a:rPr lang="en-US" sz="1600" b="1" dirty="0" err="1" smtClean="0">
                        <a:solidFill>
                          <a:srgbClr val="FF860D"/>
                        </a:solidFill>
                      </a:rPr>
                      <a:t>Infractores</a:t>
                    </a:r>
                    <a:endParaRPr lang="en-US" sz="1600" b="1" dirty="0" smtClean="0">
                      <a:solidFill>
                        <a:srgbClr val="FF860D"/>
                      </a:solidFill>
                    </a:endParaRPr>
                  </a:p>
                  <a:p>
                    <a:pPr>
                      <a:defRPr sz="1600" b="1">
                        <a:solidFill>
                          <a:srgbClr val="FF860D"/>
                        </a:solidFill>
                      </a:defRPr>
                    </a:pPr>
                    <a:r>
                      <a:rPr lang="en-US" sz="1600" b="1" i="1" dirty="0" smtClean="0">
                        <a:solidFill>
                          <a:srgbClr val="FF860D"/>
                        </a:solidFill>
                      </a:rPr>
                      <a:t>(4%)</a:t>
                    </a:r>
                    <a:endParaRPr lang="en-US" sz="1600" b="1" i="1" dirty="0">
                      <a:solidFill>
                        <a:srgbClr val="FF860D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 b="1">
                    <a:solidFill>
                      <a:srgbClr val="00B0F0"/>
                    </a:solidFill>
                  </a:defRPr>
                </a:pPr>
                <a:endParaRPr lang="pt-PT"/>
              </a:p>
            </c:txPr>
            <c:dLblPos val="ctr"/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'Folha1 (3)'!$A$17:$A$20</c:f>
              <c:strCache>
                <c:ptCount val="4"/>
                <c:pt idx="0">
                  <c:v>De 0.00 a 0.49 g/l</c:v>
                </c:pt>
                <c:pt idx="1">
                  <c:v>De 0.50 a 0.79 g/l</c:v>
                </c:pt>
                <c:pt idx="2">
                  <c:v>De 0.80 a 1.19 g/l</c:v>
                </c:pt>
                <c:pt idx="3">
                  <c:v>&gt;= 1.20 g/l</c:v>
                </c:pt>
              </c:strCache>
            </c:strRef>
          </c:cat>
          <c:val>
            <c:numRef>
              <c:f>'Folha1 (3)'!$B$17:$B$20</c:f>
              <c:numCache>
                <c:formatCode>General</c:formatCode>
                <c:ptCount val="4"/>
                <c:pt idx="0">
                  <c:v>820195</c:v>
                </c:pt>
                <c:pt idx="1">
                  <c:v>9832</c:v>
                </c:pt>
                <c:pt idx="2">
                  <c:v>11087</c:v>
                </c:pt>
                <c:pt idx="3">
                  <c:v>15983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gapWidth val="100"/>
        <c:splitType val="pos"/>
        <c:splitPos val="3"/>
        <c:secondPieSize val="75"/>
        <c:serLines/>
      </c:ofPieChart>
    </c:plotArea>
    <c:plotVisOnly val="1"/>
    <c:dispBlanksAs val="gap"/>
    <c:showDLblsOverMax val="0"/>
  </c:chart>
  <c:txPr>
    <a:bodyPr/>
    <a:lstStyle/>
    <a:p>
      <a:pPr>
        <a:defRPr sz="1400"/>
      </a:pPr>
      <a:endParaRPr lang="pt-PT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gráficos!$A$108</c:f>
              <c:strCache>
                <c:ptCount val="1"/>
                <c:pt idx="0">
                  <c:v>&lt;=20 anos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gráficos!$B$107:$D$107</c:f>
              <c:strCache>
                <c:ptCount val="3"/>
                <c:pt idx="0">
                  <c:v>0.50-0.79 g/l</c:v>
                </c:pt>
                <c:pt idx="1">
                  <c:v>0.80-1.19 g/l</c:v>
                </c:pt>
                <c:pt idx="2">
                  <c:v>&gt;=1.20 g/l</c:v>
                </c:pt>
              </c:strCache>
            </c:strRef>
          </c:cat>
          <c:val>
            <c:numRef>
              <c:f>gráficos!$B$108:$D$108</c:f>
              <c:numCache>
                <c:formatCode>0%</c:formatCode>
                <c:ptCount val="3"/>
                <c:pt idx="0">
                  <c:v>3.9564686737184697E-2</c:v>
                </c:pt>
                <c:pt idx="1">
                  <c:v>4.4015513664652298E-2</c:v>
                </c:pt>
                <c:pt idx="2">
                  <c:v>2.2836764061815683E-2</c:v>
                </c:pt>
              </c:numCache>
            </c:numRef>
          </c:val>
        </c:ser>
        <c:ser>
          <c:idx val="1"/>
          <c:order val="1"/>
          <c:tx>
            <c:strRef>
              <c:f>gráficos!$A$109</c:f>
              <c:strCache>
                <c:ptCount val="1"/>
                <c:pt idx="0">
                  <c:v>21-29 anos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gráficos!$B$107:$D$107</c:f>
              <c:strCache>
                <c:ptCount val="3"/>
                <c:pt idx="0">
                  <c:v>0.50-0.79 g/l</c:v>
                </c:pt>
                <c:pt idx="1">
                  <c:v>0.80-1.19 g/l</c:v>
                </c:pt>
                <c:pt idx="2">
                  <c:v>&gt;=1.20 g/l</c:v>
                </c:pt>
              </c:strCache>
            </c:strRef>
          </c:cat>
          <c:val>
            <c:numRef>
              <c:f>gráficos!$B$109:$D$109</c:f>
              <c:numCache>
                <c:formatCode>0%</c:formatCode>
                <c:ptCount val="3"/>
                <c:pt idx="0">
                  <c:v>0.30929617575264456</c:v>
                </c:pt>
                <c:pt idx="1">
                  <c:v>0.30864977000090199</c:v>
                </c:pt>
                <c:pt idx="2">
                  <c:v>0.2298692360633173</c:v>
                </c:pt>
              </c:numCache>
            </c:numRef>
          </c:val>
        </c:ser>
        <c:ser>
          <c:idx val="2"/>
          <c:order val="2"/>
          <c:tx>
            <c:strRef>
              <c:f>gráficos!$A$110</c:f>
              <c:strCache>
                <c:ptCount val="1"/>
                <c:pt idx="0">
                  <c:v>30-39 anos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gráficos!$B$107:$D$107</c:f>
              <c:strCache>
                <c:ptCount val="3"/>
                <c:pt idx="0">
                  <c:v>0.50-0.79 g/l</c:v>
                </c:pt>
                <c:pt idx="1">
                  <c:v>0.80-1.19 g/l</c:v>
                </c:pt>
                <c:pt idx="2">
                  <c:v>&gt;=1.20 g/l</c:v>
                </c:pt>
              </c:strCache>
            </c:strRef>
          </c:cat>
          <c:val>
            <c:numRef>
              <c:f>gráficos!$B$110:$D$110</c:f>
              <c:numCache>
                <c:formatCode>0%</c:formatCode>
                <c:ptCount val="3"/>
                <c:pt idx="0">
                  <c:v>0.25823840520748581</c:v>
                </c:pt>
                <c:pt idx="1">
                  <c:v>0.27744204924686577</c:v>
                </c:pt>
                <c:pt idx="2">
                  <c:v>0.29443784020521807</c:v>
                </c:pt>
              </c:numCache>
            </c:numRef>
          </c:val>
        </c:ser>
        <c:ser>
          <c:idx val="3"/>
          <c:order val="3"/>
          <c:tx>
            <c:strRef>
              <c:f>gráficos!$A$111</c:f>
              <c:strCache>
                <c:ptCount val="1"/>
                <c:pt idx="0">
                  <c:v>40-49 anos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gráficos!$B$107:$D$107</c:f>
              <c:strCache>
                <c:ptCount val="3"/>
                <c:pt idx="0">
                  <c:v>0.50-0.79 g/l</c:v>
                </c:pt>
                <c:pt idx="1">
                  <c:v>0.80-1.19 g/l</c:v>
                </c:pt>
                <c:pt idx="2">
                  <c:v>&gt;=1.20 g/l</c:v>
                </c:pt>
              </c:strCache>
            </c:strRef>
          </c:cat>
          <c:val>
            <c:numRef>
              <c:f>gráficos!$B$111:$D$111</c:f>
              <c:numCache>
                <c:formatCode>0%</c:formatCode>
                <c:ptCount val="3"/>
                <c:pt idx="0">
                  <c:v>0.19497558991049638</c:v>
                </c:pt>
                <c:pt idx="1">
                  <c:v>0.19247767655813114</c:v>
                </c:pt>
                <c:pt idx="2">
                  <c:v>0.25683538759932428</c:v>
                </c:pt>
              </c:numCache>
            </c:numRef>
          </c:val>
        </c:ser>
        <c:ser>
          <c:idx val="4"/>
          <c:order val="4"/>
          <c:tx>
            <c:strRef>
              <c:f>gráficos!$A$112</c:f>
              <c:strCache>
                <c:ptCount val="1"/>
                <c:pt idx="0">
                  <c:v>&gt;=50 anos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gráficos!$B$107:$D$107</c:f>
              <c:strCache>
                <c:ptCount val="3"/>
                <c:pt idx="0">
                  <c:v>0.50-0.79 g/l</c:v>
                </c:pt>
                <c:pt idx="1">
                  <c:v>0.80-1.19 g/l</c:v>
                </c:pt>
                <c:pt idx="2">
                  <c:v>&gt;=1.20 g/l</c:v>
                </c:pt>
              </c:strCache>
            </c:strRef>
          </c:cat>
          <c:val>
            <c:numRef>
              <c:f>gráficos!$B$112:$D$112</c:f>
              <c:numCache>
                <c:formatCode>0%</c:formatCode>
                <c:ptCount val="3"/>
                <c:pt idx="0">
                  <c:v>0.19792514239218881</c:v>
                </c:pt>
                <c:pt idx="1">
                  <c:v>0.17741499052944895</c:v>
                </c:pt>
                <c:pt idx="2">
                  <c:v>0.19602077207032473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shape val="cylinder"/>
        <c:axId val="75898880"/>
        <c:axId val="75900416"/>
        <c:axId val="0"/>
      </c:bar3DChart>
      <c:catAx>
        <c:axId val="75898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5900416"/>
        <c:crosses val="autoZero"/>
        <c:auto val="1"/>
        <c:lblAlgn val="ctr"/>
        <c:lblOffset val="100"/>
        <c:noMultiLvlLbl val="0"/>
      </c:catAx>
      <c:valAx>
        <c:axId val="7590041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one"/>
        <c:crossAx val="758988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162649147384214"/>
          <c:y val="7.3114096032113704E-2"/>
          <c:w val="0.17170700288230861"/>
          <c:h val="0.65932684884977644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600"/>
      </a:pPr>
      <a:endParaRPr lang="pt-PT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9872259631006204E-2"/>
          <c:y val="0.1348085912308698"/>
          <c:w val="0.66464441482660508"/>
          <c:h val="0.8276647859840992"/>
        </c:manualLayout>
      </c:layout>
      <c:pieChart>
        <c:varyColors val="1"/>
        <c:ser>
          <c:idx val="0"/>
          <c:order val="0"/>
          <c:tx>
            <c:strRef>
              <c:f>gráficos!$A$73</c:f>
              <c:strCache>
                <c:ptCount val="1"/>
                <c:pt idx="0">
                  <c:v>Aleatório</c:v>
                </c:pt>
              </c:strCache>
            </c:strRef>
          </c:tx>
          <c:dPt>
            <c:idx val="2"/>
            <c:bubble3D val="0"/>
            <c:explosion val="4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Lbls>
            <c:dLbl>
              <c:idx val="0"/>
              <c:layout>
                <c:manualLayout>
                  <c:x val="-0.22139341522449371"/>
                  <c:y val="0.16324571472355118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0.50-0.79 </a:t>
                    </a:r>
                    <a:r>
                      <a:rPr lang="en-US" dirty="0" smtClean="0"/>
                      <a:t>g/l</a:t>
                    </a:r>
                  </a:p>
                  <a:p>
                    <a:r>
                      <a:rPr lang="en-US" dirty="0"/>
                      <a:t>
</a:t>
                    </a:r>
                    <a:r>
                      <a:rPr lang="en-US" sz="1600" b="1" dirty="0"/>
                      <a:t>29%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4520328848521177"/>
                  <c:y val="-0.2191555626937946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solidFill>
                          <a:schemeClr val="bg1"/>
                        </a:solidFill>
                      </a:defRPr>
                    </a:pPr>
                    <a:r>
                      <a:rPr lang="en-US" dirty="0"/>
                      <a:t>0.80-1.19 g/l
</a:t>
                    </a:r>
                    <a:endParaRPr lang="en-US" dirty="0" smtClean="0"/>
                  </a:p>
                  <a:p>
                    <a:pPr>
                      <a:defRPr sz="1200">
                        <a:solidFill>
                          <a:schemeClr val="bg1"/>
                        </a:solidFill>
                      </a:defRPr>
                    </a:pPr>
                    <a:r>
                      <a:rPr lang="en-US" sz="1600" b="1" dirty="0" smtClean="0"/>
                      <a:t>32</a:t>
                    </a:r>
                    <a:r>
                      <a:rPr lang="en-US" sz="1600" b="1" dirty="0"/>
                      <a:t>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0553533115186912"/>
                  <c:y val="7.8058854125992214E-2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solidFill>
                          <a:schemeClr val="bg1"/>
                        </a:solidFill>
                      </a:defRPr>
                    </a:pPr>
                    <a:r>
                      <a:rPr lang="en-US" dirty="0"/>
                      <a:t>&gt;=1.20 </a:t>
                    </a:r>
                    <a:r>
                      <a:rPr lang="en-US" dirty="0" smtClean="0"/>
                      <a:t>g/l</a:t>
                    </a:r>
                  </a:p>
                  <a:p>
                    <a:pPr>
                      <a:defRPr sz="1200">
                        <a:solidFill>
                          <a:schemeClr val="bg1"/>
                        </a:solidFill>
                      </a:defRPr>
                    </a:pPr>
                    <a:r>
                      <a:rPr lang="en-US" dirty="0"/>
                      <a:t>
</a:t>
                    </a:r>
                    <a:r>
                      <a:rPr lang="en-US" sz="1600" b="1" dirty="0"/>
                      <a:t>39%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pt-P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gráficos!$B$71:$D$71</c:f>
              <c:strCache>
                <c:ptCount val="3"/>
                <c:pt idx="0">
                  <c:v>0.50-0.79 g/l</c:v>
                </c:pt>
                <c:pt idx="1">
                  <c:v>0.80-1.19 g/l</c:v>
                </c:pt>
                <c:pt idx="2">
                  <c:v>&gt;=1.20 g/l</c:v>
                </c:pt>
              </c:strCache>
            </c:strRef>
          </c:cat>
          <c:val>
            <c:numRef>
              <c:f>gráficos!$B$73:$D$73</c:f>
              <c:numCache>
                <c:formatCode>0%</c:formatCode>
                <c:ptCount val="3"/>
                <c:pt idx="0">
                  <c:v>0.28919263714233645</c:v>
                </c:pt>
                <c:pt idx="1">
                  <c:v>0.31773282303626782</c:v>
                </c:pt>
                <c:pt idx="2">
                  <c:v>0.39307453982139634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17517072361833"/>
          <c:y val="6.2499790027716447E-2"/>
          <c:w val="0.68128231688801688"/>
          <c:h val="0.88566701195442199"/>
        </c:manualLayout>
      </c:layout>
      <c:pieChart>
        <c:varyColors val="1"/>
        <c:ser>
          <c:idx val="0"/>
          <c:order val="0"/>
          <c:tx>
            <c:strRef>
              <c:f>gráficos!$A$74</c:f>
              <c:strCache>
                <c:ptCount val="1"/>
                <c:pt idx="0">
                  <c:v>Acidente</c:v>
                </c:pt>
              </c:strCache>
            </c:strRef>
          </c:tx>
          <c:dPt>
            <c:idx val="2"/>
            <c:bubble3D val="0"/>
            <c:explosion val="4"/>
            <c:spPr>
              <a:solidFill>
                <a:srgbClr val="CC0000"/>
              </a:solidFill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0.50-0.79 </a:t>
                    </a:r>
                    <a:r>
                      <a:rPr lang="en-US" smtClean="0"/>
                      <a:t>g/l</a:t>
                    </a:r>
                  </a:p>
                  <a:p>
                    <a:r>
                      <a:rPr lang="en-US"/>
                      <a:t>
</a:t>
                    </a:r>
                    <a:r>
                      <a:rPr lang="en-US" sz="1600" b="1"/>
                      <a:t>16%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6790320600757624"/>
                  <c:y val="-5.2134718217195369E-2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solidFill>
                          <a:schemeClr val="bg1"/>
                        </a:solidFill>
                      </a:defRPr>
                    </a:pPr>
                    <a:r>
                      <a:rPr lang="en-US" dirty="0">
                        <a:solidFill>
                          <a:schemeClr val="bg1"/>
                        </a:solidFill>
                      </a:rPr>
                      <a:t>0.80-1.19 g/l
</a:t>
                    </a:r>
                    <a:endParaRPr lang="en-US" dirty="0" smtClean="0">
                      <a:solidFill>
                        <a:schemeClr val="bg1"/>
                      </a:solidFill>
                    </a:endParaRPr>
                  </a:p>
                  <a:p>
                    <a:pPr>
                      <a:defRPr sz="1200">
                        <a:solidFill>
                          <a:schemeClr val="bg1"/>
                        </a:solidFill>
                      </a:defRPr>
                    </a:pPr>
                    <a:r>
                      <a:rPr lang="en-US" sz="1600" b="1" dirty="0" smtClean="0">
                        <a:solidFill>
                          <a:schemeClr val="bg1"/>
                        </a:solidFill>
                      </a:rPr>
                      <a:t>22</a:t>
                    </a:r>
                    <a:r>
                      <a:rPr lang="en-US" sz="1600" b="1" dirty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24059313401400259"/>
                  <c:y val="-0.15054592793751226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solidFill>
                          <a:schemeClr val="bg1"/>
                        </a:solidFill>
                      </a:defRPr>
                    </a:pPr>
                    <a:r>
                      <a:rPr lang="en-US">
                        <a:solidFill>
                          <a:schemeClr val="bg1"/>
                        </a:solidFill>
                      </a:rPr>
                      <a:t>&gt;=1.20 </a:t>
                    </a:r>
                    <a:r>
                      <a:rPr lang="en-US" smtClean="0">
                        <a:solidFill>
                          <a:schemeClr val="bg1"/>
                        </a:solidFill>
                      </a:rPr>
                      <a:t>g/l</a:t>
                    </a:r>
                  </a:p>
                  <a:p>
                    <a:pPr>
                      <a:defRPr sz="1200">
                        <a:solidFill>
                          <a:schemeClr val="bg1"/>
                        </a:solidFill>
                      </a:defRPr>
                    </a:pPr>
                    <a:r>
                      <a:rPr lang="en-US">
                        <a:solidFill>
                          <a:schemeClr val="bg1"/>
                        </a:solidFill>
                      </a:rPr>
                      <a:t>
</a:t>
                    </a:r>
                    <a:r>
                      <a:rPr lang="en-US" sz="1600" b="1">
                        <a:solidFill>
                          <a:schemeClr val="bg1"/>
                        </a:solidFill>
                      </a:rPr>
                      <a:t>62%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pt-P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gráficos!$B$71:$D$71</c:f>
              <c:strCache>
                <c:ptCount val="3"/>
                <c:pt idx="0">
                  <c:v>0.50-0.79 g/l</c:v>
                </c:pt>
                <c:pt idx="1">
                  <c:v>0.80-1.19 g/l</c:v>
                </c:pt>
                <c:pt idx="2">
                  <c:v>&gt;=1.20 g/l</c:v>
                </c:pt>
              </c:strCache>
            </c:strRef>
          </c:cat>
          <c:val>
            <c:numRef>
              <c:f>gráficos!$B$74:$D$74</c:f>
              <c:numCache>
                <c:formatCode>0%</c:formatCode>
                <c:ptCount val="3"/>
                <c:pt idx="0">
                  <c:v>0.16232961586121439</c:v>
                </c:pt>
                <c:pt idx="1">
                  <c:v>0.21988159162880352</c:v>
                </c:pt>
                <c:pt idx="2">
                  <c:v>0.61778879250998309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361824239200482E-2"/>
          <c:y val="8.8995556783831916E-3"/>
          <c:w val="0.96098756548293929"/>
          <c:h val="0.87784696909665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fisc.!$A$44</c:f>
              <c:strCache>
                <c:ptCount val="1"/>
                <c:pt idx="0">
                  <c:v>0.50-0.79 g/l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sz="1600"/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fisc.!$B$41:$C$41</c:f>
              <c:strCache>
                <c:ptCount val="2"/>
                <c:pt idx="0">
                  <c:v>Condutores testados</c:v>
                </c:pt>
                <c:pt idx="1">
                  <c:v>Condutores mortos</c:v>
                </c:pt>
              </c:strCache>
            </c:strRef>
          </c:cat>
          <c:val>
            <c:numRef>
              <c:f>fisc.!$B$44:$C$44</c:f>
              <c:numCache>
                <c:formatCode>General</c:formatCode>
                <c:ptCount val="2"/>
                <c:pt idx="0">
                  <c:v>1.0000000000000005E-2</c:v>
                </c:pt>
                <c:pt idx="1">
                  <c:v>0.05</c:v>
                </c:pt>
              </c:numCache>
            </c:numRef>
          </c:val>
        </c:ser>
        <c:ser>
          <c:idx val="1"/>
          <c:order val="1"/>
          <c:tx>
            <c:strRef>
              <c:f>fisc.!$A$45</c:f>
              <c:strCache>
                <c:ptCount val="1"/>
                <c:pt idx="0">
                  <c:v>0.80-1.19 g/l</c:v>
                </c:pt>
              </c:strCache>
            </c:strRef>
          </c:tx>
          <c:spPr>
            <a:solidFill>
              <a:srgbClr val="FF860D"/>
            </a:solidFill>
          </c:spPr>
          <c:invertIfNegative val="0"/>
          <c:dLbls>
            <c:dLbl>
              <c:idx val="0"/>
              <c:layout>
                <c:manualLayout>
                  <c:x val="-6.5055712645930769E-2"/>
                  <c:y val="1.03599004119073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txPr>
              <a:bodyPr/>
              <a:lstStyle/>
              <a:p>
                <a:pPr>
                  <a:defRPr sz="1600"/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fisc.!$B$41:$C$41</c:f>
              <c:strCache>
                <c:ptCount val="2"/>
                <c:pt idx="0">
                  <c:v>Condutores testados</c:v>
                </c:pt>
                <c:pt idx="1">
                  <c:v>Condutores mortos</c:v>
                </c:pt>
              </c:strCache>
            </c:strRef>
          </c:cat>
          <c:val>
            <c:numRef>
              <c:f>fisc.!$B$45:$C$45</c:f>
              <c:numCache>
                <c:formatCode>General</c:formatCode>
                <c:ptCount val="2"/>
                <c:pt idx="0">
                  <c:v>1.0000000000000005E-2</c:v>
                </c:pt>
                <c:pt idx="1">
                  <c:v>4.0000000000000022E-2</c:v>
                </c:pt>
              </c:numCache>
            </c:numRef>
          </c:val>
        </c:ser>
        <c:ser>
          <c:idx val="2"/>
          <c:order val="2"/>
          <c:tx>
            <c:strRef>
              <c:f>fisc.!$A$46</c:f>
              <c:strCache>
                <c:ptCount val="1"/>
                <c:pt idx="0">
                  <c:v>&gt;= 1.20 g/l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fisc.!$B$41:$C$41</c:f>
              <c:strCache>
                <c:ptCount val="2"/>
                <c:pt idx="0">
                  <c:v>Condutores testados</c:v>
                </c:pt>
                <c:pt idx="1">
                  <c:v>Condutores mortos</c:v>
                </c:pt>
              </c:strCache>
            </c:strRef>
          </c:cat>
          <c:val>
            <c:numRef>
              <c:f>fisc.!$B$46:$C$46</c:f>
              <c:numCache>
                <c:formatCode>General</c:formatCode>
                <c:ptCount val="2"/>
                <c:pt idx="0">
                  <c:v>2.0000000000000011E-2</c:v>
                </c:pt>
                <c:pt idx="1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serLines>
          <c:spPr>
            <a:ln w="12700">
              <a:solidFill>
                <a:srgbClr val="C00000"/>
              </a:solidFill>
              <a:prstDash val="sysDash"/>
            </a:ln>
          </c:spPr>
        </c:serLines>
        <c:axId val="76364032"/>
        <c:axId val="76369920"/>
      </c:barChart>
      <c:catAx>
        <c:axId val="7636403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pt-PT"/>
          </a:p>
        </c:txPr>
        <c:crossAx val="76369920"/>
        <c:crosses val="autoZero"/>
        <c:auto val="1"/>
        <c:lblAlgn val="ctr"/>
        <c:lblOffset val="100"/>
        <c:noMultiLvlLbl val="0"/>
      </c:catAx>
      <c:valAx>
        <c:axId val="763699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76364032"/>
        <c:crosses val="autoZero"/>
        <c:crossBetween val="between"/>
      </c:valAx>
      <c:spPr>
        <a:solidFill>
          <a:schemeClr val="bg1"/>
        </a:solidFill>
        <a:ln>
          <a:noFill/>
        </a:ln>
      </c:spPr>
    </c:plotArea>
    <c:legend>
      <c:legendPos val="r"/>
      <c:layout>
        <c:manualLayout>
          <c:xMode val="edge"/>
          <c:yMode val="edge"/>
          <c:x val="8.7493995347069767E-2"/>
          <c:y val="0.11581194791500012"/>
          <c:w val="0.32664646682479553"/>
          <c:h val="0.29163500821270311"/>
        </c:manualLayout>
      </c:layout>
      <c:overlay val="0"/>
      <c:txPr>
        <a:bodyPr/>
        <a:lstStyle/>
        <a:p>
          <a:pPr>
            <a:defRPr sz="2000"/>
          </a:pPr>
          <a:endParaRPr lang="pt-P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PT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gráfico!$A$4</c:f>
              <c:strCache>
                <c:ptCount val="1"/>
                <c:pt idx="0">
                  <c:v>Infractores</c:v>
                </c:pt>
              </c:strCache>
            </c:strRef>
          </c:tx>
          <c:spPr>
            <a:ln>
              <a:solidFill>
                <a:srgbClr val="CC0000"/>
              </a:solidFill>
            </a:ln>
          </c:spPr>
          <c:marker>
            <c:spPr>
              <a:solidFill>
                <a:schemeClr val="bg1"/>
              </a:solidFill>
            </c:spPr>
          </c:marker>
          <c:dLbls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gráfico!$B$3:$F$3</c:f>
              <c:numCache>
                <c:formatCode>General</c:formatCode>
                <c:ptCount val="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cat>
          <c:val>
            <c:numRef>
              <c:f>gráfico!$B$4:$F$4</c:f>
              <c:numCache>
                <c:formatCode>General</c:formatCode>
                <c:ptCount val="5"/>
                <c:pt idx="0">
                  <c:v>181</c:v>
                </c:pt>
                <c:pt idx="1">
                  <c:v>161</c:v>
                </c:pt>
                <c:pt idx="2">
                  <c:v>153</c:v>
                </c:pt>
                <c:pt idx="3">
                  <c:v>150</c:v>
                </c:pt>
                <c:pt idx="4">
                  <c:v>123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965568"/>
        <c:axId val="75967104"/>
      </c:lineChart>
      <c:catAx>
        <c:axId val="75965568"/>
        <c:scaling>
          <c:orientation val="minMax"/>
        </c:scaling>
        <c:delete val="0"/>
        <c:axPos val="b"/>
        <c:majorGridlines>
          <c:spPr>
            <a:ln>
              <a:solidFill>
                <a:srgbClr val="002469"/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crossAx val="75967104"/>
        <c:crosses val="autoZero"/>
        <c:auto val="1"/>
        <c:lblAlgn val="ctr"/>
        <c:lblOffset val="100"/>
        <c:noMultiLvlLbl val="0"/>
      </c:catAx>
      <c:valAx>
        <c:axId val="75967104"/>
        <c:scaling>
          <c:orientation val="minMax"/>
        </c:scaling>
        <c:delete val="0"/>
        <c:axPos val="l"/>
        <c:majorGridlines>
          <c:spPr>
            <a:ln>
              <a:solidFill>
                <a:srgbClr val="002469"/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one"/>
        <c:crossAx val="75965568"/>
        <c:crosses val="autoZero"/>
        <c:crossBetween val="between"/>
      </c:valAx>
      <c:spPr>
        <a:solidFill>
          <a:schemeClr val="bg1"/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PT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7500057983469221E-2"/>
          <c:y val="9.0342953973647944E-2"/>
          <c:w val="0.89500109253063065"/>
          <c:h val="0.69134514435695538"/>
        </c:manualLayout>
      </c:layout>
      <c:lineChart>
        <c:grouping val="standard"/>
        <c:varyColors val="0"/>
        <c:ser>
          <c:idx val="0"/>
          <c:order val="0"/>
          <c:tx>
            <c:strRef>
              <c:f>álcool!$B$3</c:f>
              <c:strCache>
                <c:ptCount val="1"/>
                <c:pt idx="0">
                  <c:v>Decréscimo médio anual</c:v>
                </c:pt>
              </c:strCache>
            </c:strRef>
          </c:tx>
          <c:spPr>
            <a:ln w="31750">
              <a:solidFill>
                <a:srgbClr val="002469"/>
              </a:solidFill>
              <a:prstDash val="solid"/>
            </a:ln>
          </c:spPr>
          <c:marker>
            <c:symbol val="circle"/>
            <c:size val="6"/>
            <c:spPr>
              <a:solidFill>
                <a:srgbClr val="002469"/>
              </a:solidFill>
              <a:ln>
                <a:solidFill>
                  <a:srgbClr val="96D000"/>
                </a:solidFill>
                <a:prstDash val="solid"/>
              </a:ln>
            </c:spPr>
          </c:marker>
          <c:dLbls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spPr>
              <a:noFill/>
              <a:ln w="25400">
                <a:noFill/>
              </a:ln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álcool!$A$4:$A$15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álcool!$B$4:$B$15</c:f>
              <c:numCache>
                <c:formatCode>General</c:formatCode>
                <c:ptCount val="12"/>
                <c:pt idx="2" formatCode="#########0.0">
                  <c:v>41.4</c:v>
                </c:pt>
                <c:pt idx="3" formatCode="#########0.0">
                  <c:v>39.58</c:v>
                </c:pt>
                <c:pt idx="4" formatCode="#########0.0">
                  <c:v>37.760000000000012</c:v>
                </c:pt>
                <c:pt idx="5" formatCode="#########0.0">
                  <c:v>35.94</c:v>
                </c:pt>
                <c:pt idx="6" formatCode="#########0.0">
                  <c:v>34.120000000000012</c:v>
                </c:pt>
                <c:pt idx="7" formatCode="#########0.0">
                  <c:v>32.300000000000004</c:v>
                </c:pt>
                <c:pt idx="8" formatCode="#########0.0">
                  <c:v>30.479999999999986</c:v>
                </c:pt>
                <c:pt idx="9" formatCode="#########0.0">
                  <c:v>28.659999999999997</c:v>
                </c:pt>
                <c:pt idx="10" formatCode="#########0.0">
                  <c:v>26.839999999999996</c:v>
                </c:pt>
                <c:pt idx="11" formatCode="#########0.0">
                  <c:v>25.019999999999996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álcool!$C$3</c:f>
              <c:strCache>
                <c:ptCount val="1"/>
                <c:pt idx="0">
                  <c:v>Condutores mortos TAS&gt;=0,5g/l (%)</c:v>
                </c:pt>
              </c:strCache>
            </c:strRef>
          </c:tx>
          <c:spPr>
            <a:ln w="34925">
              <a:solidFill>
                <a:srgbClr val="FF860D"/>
              </a:solidFill>
              <a:prstDash val="solid"/>
            </a:ln>
          </c:spPr>
          <c:marker>
            <c:symbol val="diamond"/>
            <c:size val="6"/>
            <c:spPr>
              <a:solidFill>
                <a:schemeClr val="bg1"/>
              </a:solidFill>
            </c:spPr>
          </c:marke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b="1">
                    <a:solidFill>
                      <a:srgbClr val="FF860D"/>
                    </a:solidFill>
                  </a:defRPr>
                </a:pPr>
                <a:endParaRPr lang="pt-PT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álcool!$A$4:$A$15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álcool!$C$4:$C$15</c:f>
              <c:numCache>
                <c:formatCode>General</c:formatCode>
                <c:ptCount val="12"/>
                <c:pt idx="0">
                  <c:v>38.9</c:v>
                </c:pt>
                <c:pt idx="1">
                  <c:v>36.5</c:v>
                </c:pt>
                <c:pt idx="2">
                  <c:v>41.4</c:v>
                </c:pt>
                <c:pt idx="3">
                  <c:v>34.700000000000003</c:v>
                </c:pt>
                <c:pt idx="4">
                  <c:v>37.700000000000003</c:v>
                </c:pt>
                <c:pt idx="5" formatCode="#########0.0">
                  <c:v>34.4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6006912"/>
        <c:axId val="76008448"/>
      </c:lineChart>
      <c:catAx>
        <c:axId val="76006912"/>
        <c:scaling>
          <c:orientation val="minMax"/>
        </c:scaling>
        <c:delete val="0"/>
        <c:axPos val="b"/>
        <c:majorGridlines>
          <c:spPr>
            <a:ln w="3175">
              <a:solidFill>
                <a:srgbClr val="002469"/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pt-PT"/>
          </a:p>
        </c:txPr>
        <c:crossAx val="76008448"/>
        <c:crosses val="autoZero"/>
        <c:auto val="1"/>
        <c:lblAlgn val="ctr"/>
        <c:lblOffset val="100"/>
        <c:noMultiLvlLbl val="0"/>
      </c:catAx>
      <c:valAx>
        <c:axId val="76008448"/>
        <c:scaling>
          <c:orientation val="minMax"/>
          <c:max val="50"/>
          <c:min val="0"/>
        </c:scaling>
        <c:delete val="0"/>
        <c:axPos val="l"/>
        <c:majorGridlines>
          <c:spPr>
            <a:ln>
              <a:solidFill>
                <a:srgbClr val="002469"/>
              </a:solidFill>
              <a:prstDash val="sysDash"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>
            <a:noFill/>
          </a:ln>
        </c:spPr>
        <c:crossAx val="7600691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5.0607287449392822E-2"/>
          <c:y val="0.60726280502065799"/>
          <c:w val="0.4629520190463573"/>
          <c:h val="0.15841618807550126"/>
        </c:manualLayout>
      </c:layout>
      <c:overlay val="0"/>
      <c:spPr>
        <a:noFill/>
        <a:ln>
          <a:noFill/>
        </a:ln>
      </c:spPr>
    </c:legend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t-PT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2.3622055442400609E-2"/>
          <c:y val="1.5216403199483558E-2"/>
          <c:w val="0.78685868332636733"/>
          <c:h val="0.779632853169264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gráficos!$B$88</c:f>
              <c:strCache>
                <c:ptCount val="1"/>
                <c:pt idx="0">
                  <c:v>0.50-0.79 g/l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>
                    <a:solidFill>
                      <a:srgbClr val="002469"/>
                    </a:solidFill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gráficos!$A$89:$A$93</c:f>
              <c:strCache>
                <c:ptCount val="5"/>
                <c:pt idx="0">
                  <c:v>&lt;=20 </c:v>
                </c:pt>
                <c:pt idx="1">
                  <c:v>21-29 </c:v>
                </c:pt>
                <c:pt idx="2">
                  <c:v>30-39 </c:v>
                </c:pt>
                <c:pt idx="3">
                  <c:v>40-49 </c:v>
                </c:pt>
                <c:pt idx="4">
                  <c:v>&gt;=50 </c:v>
                </c:pt>
              </c:strCache>
            </c:strRef>
          </c:cat>
          <c:val>
            <c:numRef>
              <c:f>gráficos!$B$89:$B$93</c:f>
              <c:numCache>
                <c:formatCode>0%</c:formatCode>
                <c:ptCount val="5"/>
                <c:pt idx="0">
                  <c:v>0.31320450885668288</c:v>
                </c:pt>
                <c:pt idx="1">
                  <c:v>0.29999013514846634</c:v>
                </c:pt>
                <c:pt idx="2">
                  <c:v>0.24600329425443287</c:v>
                </c:pt>
                <c:pt idx="3">
                  <c:v>0.23504168710152051</c:v>
                </c:pt>
                <c:pt idx="4">
                  <c:v>0.27618506954300331</c:v>
                </c:pt>
              </c:numCache>
            </c:numRef>
          </c:val>
        </c:ser>
        <c:ser>
          <c:idx val="1"/>
          <c:order val="1"/>
          <c:tx>
            <c:strRef>
              <c:f>gráficos!$C$88</c:f>
              <c:strCache>
                <c:ptCount val="1"/>
                <c:pt idx="0">
                  <c:v>0.80-1.19 g/l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gráficos!$A$89:$A$93</c:f>
              <c:strCache>
                <c:ptCount val="5"/>
                <c:pt idx="0">
                  <c:v>&lt;=20 </c:v>
                </c:pt>
                <c:pt idx="1">
                  <c:v>21-29 </c:v>
                </c:pt>
                <c:pt idx="2">
                  <c:v>30-39 </c:v>
                </c:pt>
                <c:pt idx="3">
                  <c:v>40-49 </c:v>
                </c:pt>
                <c:pt idx="4">
                  <c:v>&gt;=50 </c:v>
                </c:pt>
              </c:strCache>
            </c:strRef>
          </c:cat>
          <c:val>
            <c:numRef>
              <c:f>gráficos!$C$89:$C$93</c:f>
              <c:numCache>
                <c:formatCode>0%</c:formatCode>
                <c:ptCount val="5"/>
                <c:pt idx="0">
                  <c:v>0.39291465378421969</c:v>
                </c:pt>
                <c:pt idx="1">
                  <c:v>0.33757521949294717</c:v>
                </c:pt>
                <c:pt idx="2">
                  <c:v>0.29803313632399964</c:v>
                </c:pt>
                <c:pt idx="3">
                  <c:v>0.26164786660127515</c:v>
                </c:pt>
                <c:pt idx="4">
                  <c:v>0.27916548396253221</c:v>
                </c:pt>
              </c:numCache>
            </c:numRef>
          </c:val>
        </c:ser>
        <c:ser>
          <c:idx val="2"/>
          <c:order val="2"/>
          <c:tx>
            <c:strRef>
              <c:f>gráficos!$D$88</c:f>
              <c:strCache>
                <c:ptCount val="1"/>
                <c:pt idx="0">
                  <c:v>&gt;=1.20 g/l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gráficos!$A$89:$A$93</c:f>
              <c:strCache>
                <c:ptCount val="5"/>
                <c:pt idx="0">
                  <c:v>&lt;=20 </c:v>
                </c:pt>
                <c:pt idx="1">
                  <c:v>21-29 </c:v>
                </c:pt>
                <c:pt idx="2">
                  <c:v>30-39 </c:v>
                </c:pt>
                <c:pt idx="3">
                  <c:v>40-49 </c:v>
                </c:pt>
                <c:pt idx="4">
                  <c:v>&gt;=50 </c:v>
                </c:pt>
              </c:strCache>
            </c:strRef>
          </c:cat>
          <c:val>
            <c:numRef>
              <c:f>gráficos!$D$89:$D$93</c:f>
              <c:numCache>
                <c:formatCode>0%</c:formatCode>
                <c:ptCount val="5"/>
                <c:pt idx="0">
                  <c:v>0.29388083735909892</c:v>
                </c:pt>
                <c:pt idx="1">
                  <c:v>0.36243464535858738</c:v>
                </c:pt>
                <c:pt idx="2">
                  <c:v>0.45596356942156768</c:v>
                </c:pt>
                <c:pt idx="3">
                  <c:v>0.50331044629720456</c:v>
                </c:pt>
                <c:pt idx="4">
                  <c:v>0.44464944649446475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4"/>
        <c:overlap val="100"/>
        <c:axId val="75953280"/>
        <c:axId val="75954816"/>
      </c:barChart>
      <c:catAx>
        <c:axId val="75953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800"/>
            </a:pPr>
            <a:endParaRPr lang="pt-PT"/>
          </a:p>
        </c:txPr>
        <c:crossAx val="75954816"/>
        <c:crosses val="autoZero"/>
        <c:auto val="1"/>
        <c:lblAlgn val="ctr"/>
        <c:lblOffset val="100"/>
        <c:noMultiLvlLbl val="0"/>
      </c:catAx>
      <c:valAx>
        <c:axId val="7595481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one"/>
        <c:crossAx val="759532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818315649000993"/>
          <c:y val="0.10501969622362789"/>
          <c:w val="0.19534037436261953"/>
          <c:h val="0.3999407343031670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PT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7800996029342573E-2"/>
          <c:y val="4.1817399943651225E-2"/>
          <c:w val="0.9502759270475819"/>
          <c:h val="0.78888435783080402"/>
        </c:manualLayout>
      </c:layout>
      <c:lineChart>
        <c:grouping val="standard"/>
        <c:varyColors val="0"/>
        <c:ser>
          <c:idx val="0"/>
          <c:order val="0"/>
          <c:spPr>
            <a:ln w="38100">
              <a:solidFill>
                <a:srgbClr val="00246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7"/>
            <c:spPr>
              <a:solidFill>
                <a:srgbClr val="FF0000"/>
              </a:solidFill>
              <a:ln w="6350">
                <a:solidFill>
                  <a:srgbClr val="002469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GrEtGráf.!$J$4:$J$15</c:f>
              <c:strCache>
                <c:ptCount val="12"/>
                <c:pt idx="0">
                  <c:v>&lt;14</c:v>
                </c:pt>
                <c:pt idx="1">
                  <c:v>15-19</c:v>
                </c:pt>
                <c:pt idx="2">
                  <c:v>20-24</c:v>
                </c:pt>
                <c:pt idx="3">
                  <c:v>25-29</c:v>
                </c:pt>
                <c:pt idx="4">
                  <c:v>30-34</c:v>
                </c:pt>
                <c:pt idx="5">
                  <c:v>35-39</c:v>
                </c:pt>
                <c:pt idx="6">
                  <c:v>40-44</c:v>
                </c:pt>
                <c:pt idx="7">
                  <c:v>45-49</c:v>
                </c:pt>
                <c:pt idx="8">
                  <c:v>50-54</c:v>
                </c:pt>
                <c:pt idx="9">
                  <c:v>55-59</c:v>
                </c:pt>
                <c:pt idx="10">
                  <c:v>60-64</c:v>
                </c:pt>
                <c:pt idx="11">
                  <c:v>&gt;=65</c:v>
                </c:pt>
              </c:strCache>
            </c:strRef>
          </c:cat>
          <c:val>
            <c:numRef>
              <c:f>GrEtGráf.!$K$4:$K$15</c:f>
              <c:numCache>
                <c:formatCode>General</c:formatCode>
                <c:ptCount val="12"/>
                <c:pt idx="0">
                  <c:v>369</c:v>
                </c:pt>
                <c:pt idx="1">
                  <c:v>742</c:v>
                </c:pt>
                <c:pt idx="2">
                  <c:v>1435</c:v>
                </c:pt>
                <c:pt idx="3">
                  <c:v>1262</c:v>
                </c:pt>
                <c:pt idx="4">
                  <c:v>958</c:v>
                </c:pt>
                <c:pt idx="5">
                  <c:v>886</c:v>
                </c:pt>
                <c:pt idx="6">
                  <c:v>793</c:v>
                </c:pt>
                <c:pt idx="7">
                  <c:v>698</c:v>
                </c:pt>
                <c:pt idx="8">
                  <c:v>673</c:v>
                </c:pt>
                <c:pt idx="9">
                  <c:v>566</c:v>
                </c:pt>
                <c:pt idx="10">
                  <c:v>593</c:v>
                </c:pt>
                <c:pt idx="11" formatCode="0">
                  <c:v>2244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537600"/>
        <c:axId val="74560256"/>
      </c:lineChart>
      <c:catAx>
        <c:axId val="74537600"/>
        <c:scaling>
          <c:orientation val="minMax"/>
        </c:scaling>
        <c:delete val="0"/>
        <c:axPos val="b"/>
        <c:majorGridlines>
          <c:spPr>
            <a:ln>
              <a:solidFill>
                <a:srgbClr val="002469"/>
              </a:solidFill>
              <a:prstDash val="sysDash"/>
            </a:ln>
          </c:spPr>
        </c:majorGridlines>
        <c:numFmt formatCode="General" sourceLinked="1"/>
        <c:majorTickMark val="none"/>
        <c:minorTickMark val="none"/>
        <c:tickLblPos val="nextTo"/>
        <c:txPr>
          <a:bodyPr rot="-5400000" vert="horz"/>
          <a:lstStyle/>
          <a:p>
            <a:pPr>
              <a:defRPr sz="1400">
                <a:latin typeface="+mn-lt"/>
              </a:defRPr>
            </a:pPr>
            <a:endParaRPr lang="pt-PT"/>
          </a:p>
        </c:txPr>
        <c:crossAx val="74560256"/>
        <c:crosses val="autoZero"/>
        <c:auto val="1"/>
        <c:lblAlgn val="ctr"/>
        <c:lblOffset val="100"/>
        <c:noMultiLvlLbl val="0"/>
      </c:catAx>
      <c:valAx>
        <c:axId val="74560256"/>
        <c:scaling>
          <c:orientation val="minMax"/>
        </c:scaling>
        <c:delete val="1"/>
        <c:axPos val="l"/>
        <c:majorGridlines>
          <c:spPr>
            <a:ln>
              <a:solidFill>
                <a:srgbClr val="002469"/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one"/>
        <c:crossAx val="74537600"/>
        <c:crosses val="autoZero"/>
        <c:crossBetween val="between"/>
      </c:valAx>
      <c:spPr>
        <a:solidFill>
          <a:schemeClr val="bg1"/>
        </a:solidFill>
      </c:spPr>
    </c:plotArea>
    <c:plotVisOnly val="1"/>
    <c:dispBlanksAs val="gap"/>
    <c:showDLblsOverMax val="0"/>
  </c:chart>
  <c:txPr>
    <a:bodyPr/>
    <a:lstStyle/>
    <a:p>
      <a:pPr>
        <a:defRPr sz="16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t-PT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0329560854402835E-2"/>
          <c:y val="3.3072995962654228E-2"/>
          <c:w val="0.9380606710409275"/>
          <c:h val="0.76500174857047842"/>
        </c:manualLayout>
      </c:layout>
      <c:lineChart>
        <c:grouping val="standard"/>
        <c:varyColors val="0"/>
        <c:ser>
          <c:idx val="0"/>
          <c:order val="0"/>
          <c:tx>
            <c:strRef>
              <c:f>'G. Etário'!$Q$86</c:f>
              <c:strCache>
                <c:ptCount val="1"/>
                <c:pt idx="0">
                  <c:v>Mortos</c:v>
                </c:pt>
              </c:strCache>
            </c:strRef>
          </c:tx>
          <c:spPr>
            <a:ln>
              <a:solidFill>
                <a:schemeClr val="accent6">
                  <a:lumMod val="40000"/>
                  <a:lumOff val="6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0"/>
              <c:delete val="1"/>
            </c:dLbl>
            <c:dLbl>
              <c:idx val="1"/>
              <c:layout>
                <c:manualLayout>
                  <c:x val="2.8490028490028752E-3"/>
                  <c:y val="-2.7777777777777936E-2"/>
                </c:manualLayout>
              </c:layout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/>
                </a:pPr>
                <a:endParaRPr lang="pt-PT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'G. Etário'!$P$87:$P$98</c:f>
              <c:strCache>
                <c:ptCount val="12"/>
                <c:pt idx="0">
                  <c:v>&lt;=14</c:v>
                </c:pt>
                <c:pt idx="1">
                  <c:v>15-19</c:v>
                </c:pt>
                <c:pt idx="2">
                  <c:v>20-24</c:v>
                </c:pt>
                <c:pt idx="3">
                  <c:v>25-29</c:v>
                </c:pt>
                <c:pt idx="4">
                  <c:v>30-34</c:v>
                </c:pt>
                <c:pt idx="5">
                  <c:v>35-39</c:v>
                </c:pt>
                <c:pt idx="6">
                  <c:v>40-44</c:v>
                </c:pt>
                <c:pt idx="7">
                  <c:v>45-49</c:v>
                </c:pt>
                <c:pt idx="8">
                  <c:v>50-54</c:v>
                </c:pt>
                <c:pt idx="9">
                  <c:v>55-59</c:v>
                </c:pt>
                <c:pt idx="10">
                  <c:v>60-64</c:v>
                </c:pt>
                <c:pt idx="11">
                  <c:v>&gt;=65</c:v>
                </c:pt>
              </c:strCache>
            </c:strRef>
          </c:cat>
          <c:val>
            <c:numRef>
              <c:f>'G. Etário'!$Q$87:$Q$98</c:f>
              <c:numCache>
                <c:formatCode>General</c:formatCode>
                <c:ptCount val="12"/>
                <c:pt idx="0">
                  <c:v>7</c:v>
                </c:pt>
                <c:pt idx="1">
                  <c:v>7</c:v>
                </c:pt>
                <c:pt idx="2">
                  <c:v>30</c:v>
                </c:pt>
                <c:pt idx="3">
                  <c:v>36</c:v>
                </c:pt>
                <c:pt idx="4">
                  <c:v>34</c:v>
                </c:pt>
                <c:pt idx="5">
                  <c:v>27</c:v>
                </c:pt>
                <c:pt idx="6">
                  <c:v>24</c:v>
                </c:pt>
                <c:pt idx="7">
                  <c:v>30</c:v>
                </c:pt>
                <c:pt idx="8">
                  <c:v>26</c:v>
                </c:pt>
                <c:pt idx="9">
                  <c:v>16</c:v>
                </c:pt>
                <c:pt idx="10">
                  <c:v>11</c:v>
                </c:pt>
                <c:pt idx="11">
                  <c:v>79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'G. Etário'!$R$86</c:f>
              <c:strCache>
                <c:ptCount val="1"/>
                <c:pt idx="0">
                  <c:v>Mortos "30 Dias"</c:v>
                </c:pt>
              </c:strCache>
            </c:strRef>
          </c:tx>
          <c:spPr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txPr>
              <a:bodyPr/>
              <a:lstStyle/>
              <a:p>
                <a:pPr>
                  <a:defRPr sz="1400"/>
                </a:pPr>
                <a:endParaRPr lang="pt-P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'G. Etário'!$P$87:$P$98</c:f>
              <c:strCache>
                <c:ptCount val="12"/>
                <c:pt idx="0">
                  <c:v>&lt;=14</c:v>
                </c:pt>
                <c:pt idx="1">
                  <c:v>15-19</c:v>
                </c:pt>
                <c:pt idx="2">
                  <c:v>20-24</c:v>
                </c:pt>
                <c:pt idx="3">
                  <c:v>25-29</c:v>
                </c:pt>
                <c:pt idx="4">
                  <c:v>30-34</c:v>
                </c:pt>
                <c:pt idx="5">
                  <c:v>35-39</c:v>
                </c:pt>
                <c:pt idx="6">
                  <c:v>40-44</c:v>
                </c:pt>
                <c:pt idx="7">
                  <c:v>45-49</c:v>
                </c:pt>
                <c:pt idx="8">
                  <c:v>50-54</c:v>
                </c:pt>
                <c:pt idx="9">
                  <c:v>55-59</c:v>
                </c:pt>
                <c:pt idx="10">
                  <c:v>60-64</c:v>
                </c:pt>
                <c:pt idx="11">
                  <c:v>&gt;=65</c:v>
                </c:pt>
              </c:strCache>
            </c:strRef>
          </c:cat>
          <c:val>
            <c:numRef>
              <c:f>'G. Etário'!$R$87:$R$98</c:f>
              <c:numCache>
                <c:formatCode>General</c:formatCode>
                <c:ptCount val="12"/>
                <c:pt idx="0">
                  <c:v>7</c:v>
                </c:pt>
                <c:pt idx="1">
                  <c:v>12</c:v>
                </c:pt>
                <c:pt idx="2">
                  <c:v>35</c:v>
                </c:pt>
                <c:pt idx="3">
                  <c:v>38</c:v>
                </c:pt>
                <c:pt idx="4">
                  <c:v>39</c:v>
                </c:pt>
                <c:pt idx="5">
                  <c:v>31</c:v>
                </c:pt>
                <c:pt idx="6">
                  <c:v>30</c:v>
                </c:pt>
                <c:pt idx="7">
                  <c:v>37</c:v>
                </c:pt>
                <c:pt idx="8">
                  <c:v>29</c:v>
                </c:pt>
                <c:pt idx="9">
                  <c:v>21</c:v>
                </c:pt>
                <c:pt idx="10">
                  <c:v>14</c:v>
                </c:pt>
                <c:pt idx="11">
                  <c:v>122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165632"/>
        <c:axId val="74167424"/>
      </c:lineChart>
      <c:catAx>
        <c:axId val="74165632"/>
        <c:scaling>
          <c:orientation val="minMax"/>
        </c:scaling>
        <c:delete val="0"/>
        <c:axPos val="b"/>
        <c:majorGridlines>
          <c:spPr>
            <a:ln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pt-PT"/>
          </a:p>
        </c:txPr>
        <c:crossAx val="74167424"/>
        <c:crosses val="autoZero"/>
        <c:auto val="1"/>
        <c:lblAlgn val="ctr"/>
        <c:lblOffset val="100"/>
        <c:noMultiLvlLbl val="0"/>
      </c:catAx>
      <c:valAx>
        <c:axId val="74167424"/>
        <c:scaling>
          <c:orientation val="minMax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General" sourceLinked="1"/>
        <c:majorTickMark val="out"/>
        <c:minorTickMark val="none"/>
        <c:tickLblPos val="none"/>
        <c:txPr>
          <a:bodyPr rot="0" vert="horz"/>
          <a:lstStyle/>
          <a:p>
            <a:pPr>
              <a:defRPr/>
            </a:pPr>
            <a:endParaRPr lang="pt-PT"/>
          </a:p>
        </c:txPr>
        <c:crossAx val="74165632"/>
        <c:crosses val="autoZero"/>
        <c:crossBetween val="between"/>
      </c:valAx>
      <c:spPr>
        <a:solidFill>
          <a:schemeClr val="bg1"/>
        </a:solidFill>
      </c:spPr>
    </c:plotArea>
    <c:legend>
      <c:legendPos val="r"/>
      <c:layout>
        <c:manualLayout>
          <c:xMode val="edge"/>
          <c:yMode val="edge"/>
          <c:x val="4.8219338017678692E-2"/>
          <c:y val="6.7713306040751042E-2"/>
          <c:w val="0.30504052672967996"/>
          <c:h val="0.1798781147764547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 b="0" i="0" u="none" strike="noStrike" baseline="0">
          <a:solidFill>
            <a:srgbClr val="000000"/>
          </a:solidFill>
          <a:latin typeface="+mn-lt"/>
          <a:ea typeface="Calibri"/>
          <a:cs typeface="Calibri"/>
        </a:defRPr>
      </a:pPr>
      <a:endParaRPr lang="pt-PT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E72A6D-3C92-4745-9091-719A9603AE37}" type="doc">
      <dgm:prSet loTypeId="urn:microsoft.com/office/officeart/2005/8/layout/vList4#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pt-PT"/>
        </a:p>
      </dgm:t>
    </dgm:pt>
    <dgm:pt modelId="{2078BA0F-81B6-417E-991A-6725E5089B63}">
      <dgm:prSet phldrT="[Texto]" custT="1"/>
      <dgm:spPr/>
      <dgm:t>
        <a:bodyPr/>
        <a:lstStyle/>
        <a:p>
          <a:r>
            <a:rPr lang="pt-PT" sz="2000" dirty="0" smtClean="0">
              <a:latin typeface="+mj-lt"/>
            </a:rPr>
            <a:t>Redução Peões Mortos 32%  </a:t>
          </a:r>
          <a:endParaRPr lang="pt-PT" sz="2000" dirty="0">
            <a:latin typeface="+mj-lt"/>
          </a:endParaRPr>
        </a:p>
      </dgm:t>
    </dgm:pt>
    <dgm:pt modelId="{CBF5EE24-B627-413C-9E54-093774C63D15}" type="parTrans" cxnId="{06B03D0C-F3B5-48F9-9A7D-28AF085F39BE}">
      <dgm:prSet/>
      <dgm:spPr/>
      <dgm:t>
        <a:bodyPr/>
        <a:lstStyle/>
        <a:p>
          <a:endParaRPr lang="pt-PT"/>
        </a:p>
      </dgm:t>
    </dgm:pt>
    <dgm:pt modelId="{DD967A49-2C15-405D-9530-78EF04B11C13}" type="sibTrans" cxnId="{06B03D0C-F3B5-48F9-9A7D-28AF085F39BE}">
      <dgm:prSet/>
      <dgm:spPr/>
      <dgm:t>
        <a:bodyPr/>
        <a:lstStyle/>
        <a:p>
          <a:endParaRPr lang="pt-PT"/>
        </a:p>
      </dgm:t>
    </dgm:pt>
    <dgm:pt modelId="{608782EA-6107-4FE5-A38D-F5C6C802CA8B}">
      <dgm:prSet phldrT="[Texto]" custT="1"/>
      <dgm:spPr/>
      <dgm:t>
        <a:bodyPr/>
        <a:lstStyle/>
        <a:p>
          <a:r>
            <a:rPr lang="pt-PT" sz="2000" dirty="0" smtClean="0">
              <a:latin typeface="+mj-lt"/>
            </a:rPr>
            <a:t>Redução Condutores Mortos:            </a:t>
          </a:r>
          <a:r>
            <a:rPr lang="pt-PT" sz="1600" dirty="0" smtClean="0">
              <a:latin typeface="+mj-lt"/>
            </a:rPr>
            <a:t>Ligeiros 32-49%; “2 Rodas” 22-32%; Peões15-32%</a:t>
          </a:r>
          <a:endParaRPr lang="pt-PT" sz="2000" dirty="0">
            <a:latin typeface="+mj-lt"/>
          </a:endParaRPr>
        </a:p>
      </dgm:t>
    </dgm:pt>
    <dgm:pt modelId="{968B6DAF-1C16-41C7-A53B-11615066C76C}" type="parTrans" cxnId="{834A69CD-4666-42D2-9127-2E696FB873D7}">
      <dgm:prSet/>
      <dgm:spPr/>
      <dgm:t>
        <a:bodyPr/>
        <a:lstStyle/>
        <a:p>
          <a:endParaRPr lang="pt-PT"/>
        </a:p>
      </dgm:t>
    </dgm:pt>
    <dgm:pt modelId="{6A5C9A17-F8AB-4A03-A24F-5F852D2346FB}" type="sibTrans" cxnId="{834A69CD-4666-42D2-9127-2E696FB873D7}">
      <dgm:prSet/>
      <dgm:spPr/>
      <dgm:t>
        <a:bodyPr/>
        <a:lstStyle/>
        <a:p>
          <a:endParaRPr lang="pt-PT"/>
        </a:p>
      </dgm:t>
    </dgm:pt>
    <dgm:pt modelId="{EFDC56FF-4B20-4E10-8C6F-C79DC4E84329}">
      <dgm:prSet phldrT="[Texto]" custT="1"/>
      <dgm:spPr/>
      <dgm:t>
        <a:bodyPr/>
        <a:lstStyle/>
        <a:p>
          <a:r>
            <a:rPr lang="pt-PT" sz="2000" dirty="0" smtClean="0">
              <a:latin typeface="+mj-lt"/>
            </a:rPr>
            <a:t>Condutores Mortos com TAS ilegal &lt;=25%  </a:t>
          </a:r>
          <a:endParaRPr lang="pt-PT" sz="2000" dirty="0">
            <a:latin typeface="+mj-lt"/>
          </a:endParaRPr>
        </a:p>
      </dgm:t>
    </dgm:pt>
    <dgm:pt modelId="{EB1B7CD0-B0ED-4423-9C0A-73108FAA292A}" type="parTrans" cxnId="{8DB768D4-12DA-44B9-9CF6-8D0C585BB6E2}">
      <dgm:prSet/>
      <dgm:spPr/>
      <dgm:t>
        <a:bodyPr/>
        <a:lstStyle/>
        <a:p>
          <a:endParaRPr lang="pt-PT"/>
        </a:p>
      </dgm:t>
    </dgm:pt>
    <dgm:pt modelId="{C32DFE42-C44B-43EB-BADD-90BD2670E5C3}" type="sibTrans" cxnId="{8DB768D4-12DA-44B9-9CF6-8D0C585BB6E2}">
      <dgm:prSet/>
      <dgm:spPr/>
      <dgm:t>
        <a:bodyPr/>
        <a:lstStyle/>
        <a:p>
          <a:endParaRPr lang="pt-PT"/>
        </a:p>
      </dgm:t>
    </dgm:pt>
    <dgm:pt modelId="{D15C0821-D023-4C89-993A-FDCA2F47DF80}">
      <dgm:prSet custT="1"/>
      <dgm:spPr/>
      <dgm:t>
        <a:bodyPr/>
        <a:lstStyle/>
        <a:p>
          <a:r>
            <a:rPr lang="pt-PT" sz="2000" dirty="0" smtClean="0">
              <a:latin typeface="+mj-lt"/>
            </a:rPr>
            <a:t>Redução Condutores Mortos 32%  </a:t>
          </a:r>
          <a:endParaRPr lang="pt-PT" sz="2000" dirty="0">
            <a:latin typeface="+mj-lt"/>
          </a:endParaRPr>
        </a:p>
      </dgm:t>
    </dgm:pt>
    <dgm:pt modelId="{692B6C26-3135-424A-8CA5-0360DCB5BCA8}" type="parTrans" cxnId="{4DDC7AB9-478F-4152-9401-E89E55864812}">
      <dgm:prSet/>
      <dgm:spPr/>
      <dgm:t>
        <a:bodyPr/>
        <a:lstStyle/>
        <a:p>
          <a:endParaRPr lang="pt-PT"/>
        </a:p>
      </dgm:t>
    </dgm:pt>
    <dgm:pt modelId="{118BCAF9-7D10-4BE1-AB35-4FDB6F323C98}" type="sibTrans" cxnId="{4DDC7AB9-478F-4152-9401-E89E55864812}">
      <dgm:prSet/>
      <dgm:spPr/>
      <dgm:t>
        <a:bodyPr/>
        <a:lstStyle/>
        <a:p>
          <a:endParaRPr lang="pt-PT"/>
        </a:p>
      </dgm:t>
    </dgm:pt>
    <dgm:pt modelId="{DAD1CA00-1171-4E45-87BF-98B67FE986BE}">
      <dgm:prSet custT="1"/>
      <dgm:spPr/>
      <dgm:t>
        <a:bodyPr/>
        <a:lstStyle/>
        <a:p>
          <a:r>
            <a:rPr lang="pt-PT" sz="2000" dirty="0" smtClean="0">
              <a:latin typeface="+mj-lt"/>
            </a:rPr>
            <a:t>Redução Condutores Mortos 29%-32%  </a:t>
          </a:r>
          <a:endParaRPr lang="pt-PT" sz="2000" dirty="0">
            <a:latin typeface="+mj-lt"/>
          </a:endParaRPr>
        </a:p>
      </dgm:t>
    </dgm:pt>
    <dgm:pt modelId="{874E5097-4338-4D59-8BD8-766863984B2C}" type="parTrans" cxnId="{D3B7A9D3-43E6-435B-9F5F-49A60E6963FC}">
      <dgm:prSet/>
      <dgm:spPr/>
      <dgm:t>
        <a:bodyPr/>
        <a:lstStyle/>
        <a:p>
          <a:endParaRPr lang="pt-PT"/>
        </a:p>
      </dgm:t>
    </dgm:pt>
    <dgm:pt modelId="{F58F5CB2-7146-434F-B34F-F977CFB7CDE7}" type="sibTrans" cxnId="{D3B7A9D3-43E6-435B-9F5F-49A60E6963FC}">
      <dgm:prSet/>
      <dgm:spPr/>
      <dgm:t>
        <a:bodyPr/>
        <a:lstStyle/>
        <a:p>
          <a:endParaRPr lang="pt-PT"/>
        </a:p>
      </dgm:t>
    </dgm:pt>
    <dgm:pt modelId="{41C9E67A-E3B0-4996-A6E2-AE71905D256F}" type="pres">
      <dgm:prSet presAssocID="{9CE72A6D-3C92-4745-9091-719A9603AE3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0936942B-431B-4638-A819-A24C3B0B4063}" type="pres">
      <dgm:prSet presAssocID="{DAD1CA00-1171-4E45-87BF-98B67FE986BE}" presName="comp" presStyleCnt="0"/>
      <dgm:spPr/>
    </dgm:pt>
    <dgm:pt modelId="{B0E679EE-657B-4CE9-AD14-D3DE7485EB0E}" type="pres">
      <dgm:prSet presAssocID="{DAD1CA00-1171-4E45-87BF-98B67FE986BE}" presName="box" presStyleLbl="node1" presStyleIdx="0" presStyleCnt="5" custLinFactNeighborX="-5556" custLinFactNeighborY="-66507"/>
      <dgm:spPr/>
      <dgm:t>
        <a:bodyPr/>
        <a:lstStyle/>
        <a:p>
          <a:endParaRPr lang="pt-PT"/>
        </a:p>
      </dgm:t>
    </dgm:pt>
    <dgm:pt modelId="{BD532050-C1EA-4F4A-B914-21757CB34F59}" type="pres">
      <dgm:prSet presAssocID="{DAD1CA00-1171-4E45-87BF-98B67FE986BE}" presName="img" presStyleLbl="fgImgPlace1" presStyleIdx="0" presStyleCnt="5" custScaleX="83307" custScaleY="109629" custLinFactNeighborX="2020" custLinFactNeighborY="224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8DCA9086-D032-4056-A6B9-97A037C0ABA4}" type="pres">
      <dgm:prSet presAssocID="{DAD1CA00-1171-4E45-87BF-98B67FE986BE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7F550BF-11DB-4CC5-8154-514DB8AE4FDA}" type="pres">
      <dgm:prSet presAssocID="{F58F5CB2-7146-434F-B34F-F977CFB7CDE7}" presName="spacer" presStyleCnt="0"/>
      <dgm:spPr/>
    </dgm:pt>
    <dgm:pt modelId="{84785EB6-C7C3-4BF1-AA38-F499446CD4E0}" type="pres">
      <dgm:prSet presAssocID="{D15C0821-D023-4C89-993A-FDCA2F47DF80}" presName="comp" presStyleCnt="0"/>
      <dgm:spPr/>
    </dgm:pt>
    <dgm:pt modelId="{90264277-BBA9-4D34-A97C-DB9E58BFEDBF}" type="pres">
      <dgm:prSet presAssocID="{D15C0821-D023-4C89-993A-FDCA2F47DF80}" presName="box" presStyleLbl="node1" presStyleIdx="1" presStyleCnt="5"/>
      <dgm:spPr/>
      <dgm:t>
        <a:bodyPr/>
        <a:lstStyle/>
        <a:p>
          <a:endParaRPr lang="pt-PT"/>
        </a:p>
      </dgm:t>
    </dgm:pt>
    <dgm:pt modelId="{1CF3D1BF-46F5-49E7-858A-CABE3B41EDE4}" type="pres">
      <dgm:prSet presAssocID="{D15C0821-D023-4C89-993A-FDCA2F47DF80}" presName="img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35F0B50-77E7-4A17-8803-BBFD24661429}" type="pres">
      <dgm:prSet presAssocID="{D15C0821-D023-4C89-993A-FDCA2F47DF80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7E43D5F-E1D0-4494-A1C2-FDF84677187E}" type="pres">
      <dgm:prSet presAssocID="{118BCAF9-7D10-4BE1-AB35-4FDB6F323C98}" presName="spacer" presStyleCnt="0"/>
      <dgm:spPr/>
    </dgm:pt>
    <dgm:pt modelId="{777A4D5B-08A0-4CB8-A38C-256E2BDAE547}" type="pres">
      <dgm:prSet presAssocID="{2078BA0F-81B6-417E-991A-6725E5089B63}" presName="comp" presStyleCnt="0"/>
      <dgm:spPr/>
    </dgm:pt>
    <dgm:pt modelId="{A201F6D6-62B4-4EEB-A236-DF5E8D2404F1}" type="pres">
      <dgm:prSet presAssocID="{2078BA0F-81B6-417E-991A-6725E5089B63}" presName="box" presStyleLbl="node1" presStyleIdx="2" presStyleCnt="5"/>
      <dgm:spPr/>
      <dgm:t>
        <a:bodyPr/>
        <a:lstStyle/>
        <a:p>
          <a:endParaRPr lang="pt-PT"/>
        </a:p>
      </dgm:t>
    </dgm:pt>
    <dgm:pt modelId="{BA942396-0718-42B7-8040-8E2895FB3889}" type="pres">
      <dgm:prSet presAssocID="{2078BA0F-81B6-417E-991A-6725E5089B63}" presName="img" presStyleLbl="fgImgPlace1" presStyleIdx="2" presStyleCnt="5" custScaleX="91072" custScaleY="124292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FC1B7AB1-8175-4F2D-9A54-410F2526A1F0}" type="pres">
      <dgm:prSet presAssocID="{2078BA0F-81B6-417E-991A-6725E5089B63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6777389-39B7-4995-A336-3EB6CD013BF7}" type="pres">
      <dgm:prSet presAssocID="{DD967A49-2C15-405D-9530-78EF04B11C13}" presName="spacer" presStyleCnt="0"/>
      <dgm:spPr/>
    </dgm:pt>
    <dgm:pt modelId="{DF9EB898-5FC4-4C3E-AE25-6A8EAD917F66}" type="pres">
      <dgm:prSet presAssocID="{608782EA-6107-4FE5-A38D-F5C6C802CA8B}" presName="comp" presStyleCnt="0"/>
      <dgm:spPr/>
    </dgm:pt>
    <dgm:pt modelId="{9CD70AFD-9BE9-45D7-952D-29DADA6C8F74}" type="pres">
      <dgm:prSet presAssocID="{608782EA-6107-4FE5-A38D-F5C6C802CA8B}" presName="box" presStyleLbl="node1" presStyleIdx="3" presStyleCnt="5" custLinFactNeighborY="-4189"/>
      <dgm:spPr/>
      <dgm:t>
        <a:bodyPr/>
        <a:lstStyle/>
        <a:p>
          <a:endParaRPr lang="pt-PT"/>
        </a:p>
      </dgm:t>
    </dgm:pt>
    <dgm:pt modelId="{3A0CF22E-5E1B-4B0B-8AFA-5A7775155FEB}" type="pres">
      <dgm:prSet presAssocID="{608782EA-6107-4FE5-A38D-F5C6C802CA8B}" presName="img" presStyleLbl="fgImgPlace1" presStyleIdx="3" presStyleCnt="5" custLinFactNeighborY="2130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19EB0CB9-E1D2-4FCF-B91E-26E8E903FA20}" type="pres">
      <dgm:prSet presAssocID="{608782EA-6107-4FE5-A38D-F5C6C802CA8B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B2C68B8D-D179-4160-90A4-D371EB31C340}" type="pres">
      <dgm:prSet presAssocID="{6A5C9A17-F8AB-4A03-A24F-5F852D2346FB}" presName="spacer" presStyleCnt="0"/>
      <dgm:spPr/>
    </dgm:pt>
    <dgm:pt modelId="{9152B63A-04F5-47F3-A633-C562D0B8A56C}" type="pres">
      <dgm:prSet presAssocID="{EFDC56FF-4B20-4E10-8C6F-C79DC4E84329}" presName="comp" presStyleCnt="0"/>
      <dgm:spPr/>
    </dgm:pt>
    <dgm:pt modelId="{7935CBA2-6049-4524-AA76-C72BFFFF79FD}" type="pres">
      <dgm:prSet presAssocID="{EFDC56FF-4B20-4E10-8C6F-C79DC4E84329}" presName="box" presStyleLbl="node1" presStyleIdx="4" presStyleCnt="5" custLinFactNeighborY="-2936"/>
      <dgm:spPr/>
      <dgm:t>
        <a:bodyPr/>
        <a:lstStyle/>
        <a:p>
          <a:endParaRPr lang="pt-PT"/>
        </a:p>
      </dgm:t>
    </dgm:pt>
    <dgm:pt modelId="{758B4E30-1BD7-4A48-931C-7C50EAE1939E}" type="pres">
      <dgm:prSet presAssocID="{EFDC56FF-4B20-4E10-8C6F-C79DC4E84329}" presName="img" presStyleLbl="fgImgPlace1" presStyleIdx="4" presStyleCnt="5" custScaleX="83307" custScaleY="123478" custLinFactNeighborY="-4133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C096B75E-85EE-4AC3-B1D4-440396FAC64C}" type="pres">
      <dgm:prSet presAssocID="{EFDC56FF-4B20-4E10-8C6F-C79DC4E84329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06B03D0C-F3B5-48F9-9A7D-28AF085F39BE}" srcId="{9CE72A6D-3C92-4745-9091-719A9603AE37}" destId="{2078BA0F-81B6-417E-991A-6725E5089B63}" srcOrd="2" destOrd="0" parTransId="{CBF5EE24-B627-413C-9E54-093774C63D15}" sibTransId="{DD967A49-2C15-405D-9530-78EF04B11C13}"/>
    <dgm:cxn modelId="{D3B7A9D3-43E6-435B-9F5F-49A60E6963FC}" srcId="{9CE72A6D-3C92-4745-9091-719A9603AE37}" destId="{DAD1CA00-1171-4E45-87BF-98B67FE986BE}" srcOrd="0" destOrd="0" parTransId="{874E5097-4338-4D59-8BD8-766863984B2C}" sibTransId="{F58F5CB2-7146-434F-B34F-F977CFB7CDE7}"/>
    <dgm:cxn modelId="{E23CE9A6-FAAD-48DB-A403-5724EF3993D5}" type="presOf" srcId="{EFDC56FF-4B20-4E10-8C6F-C79DC4E84329}" destId="{C096B75E-85EE-4AC3-B1D4-440396FAC64C}" srcOrd="1" destOrd="0" presId="urn:microsoft.com/office/officeart/2005/8/layout/vList4#1"/>
    <dgm:cxn modelId="{4DDC7AB9-478F-4152-9401-E89E55864812}" srcId="{9CE72A6D-3C92-4745-9091-719A9603AE37}" destId="{D15C0821-D023-4C89-993A-FDCA2F47DF80}" srcOrd="1" destOrd="0" parTransId="{692B6C26-3135-424A-8CA5-0360DCB5BCA8}" sibTransId="{118BCAF9-7D10-4BE1-AB35-4FDB6F323C98}"/>
    <dgm:cxn modelId="{B1BF53ED-91B3-4663-8D75-742E60C89EA7}" type="presOf" srcId="{608782EA-6107-4FE5-A38D-F5C6C802CA8B}" destId="{19EB0CB9-E1D2-4FCF-B91E-26E8E903FA20}" srcOrd="1" destOrd="0" presId="urn:microsoft.com/office/officeart/2005/8/layout/vList4#1"/>
    <dgm:cxn modelId="{9CC53FD4-4D12-4EB8-BFB6-3172D55B5DEF}" type="presOf" srcId="{608782EA-6107-4FE5-A38D-F5C6C802CA8B}" destId="{9CD70AFD-9BE9-45D7-952D-29DADA6C8F74}" srcOrd="0" destOrd="0" presId="urn:microsoft.com/office/officeart/2005/8/layout/vList4#1"/>
    <dgm:cxn modelId="{70B5B222-BF8A-4FB6-855F-36C1D8C5F9F3}" type="presOf" srcId="{2078BA0F-81B6-417E-991A-6725E5089B63}" destId="{A201F6D6-62B4-4EEB-A236-DF5E8D2404F1}" srcOrd="0" destOrd="0" presId="urn:microsoft.com/office/officeart/2005/8/layout/vList4#1"/>
    <dgm:cxn modelId="{2C65E674-7869-430B-AFA2-3E0DE007138C}" type="presOf" srcId="{EFDC56FF-4B20-4E10-8C6F-C79DC4E84329}" destId="{7935CBA2-6049-4524-AA76-C72BFFFF79FD}" srcOrd="0" destOrd="0" presId="urn:microsoft.com/office/officeart/2005/8/layout/vList4#1"/>
    <dgm:cxn modelId="{1C3C7972-E39A-4DAE-8A3A-56003DFDA78B}" type="presOf" srcId="{9CE72A6D-3C92-4745-9091-719A9603AE37}" destId="{41C9E67A-E3B0-4996-A6E2-AE71905D256F}" srcOrd="0" destOrd="0" presId="urn:microsoft.com/office/officeart/2005/8/layout/vList4#1"/>
    <dgm:cxn modelId="{103D2D03-5F28-4087-B53F-C06740C02C8D}" type="presOf" srcId="{DAD1CA00-1171-4E45-87BF-98B67FE986BE}" destId="{8DCA9086-D032-4056-A6B9-97A037C0ABA4}" srcOrd="1" destOrd="0" presId="urn:microsoft.com/office/officeart/2005/8/layout/vList4#1"/>
    <dgm:cxn modelId="{834A69CD-4666-42D2-9127-2E696FB873D7}" srcId="{9CE72A6D-3C92-4745-9091-719A9603AE37}" destId="{608782EA-6107-4FE5-A38D-F5C6C802CA8B}" srcOrd="3" destOrd="0" parTransId="{968B6DAF-1C16-41C7-A53B-11615066C76C}" sibTransId="{6A5C9A17-F8AB-4A03-A24F-5F852D2346FB}"/>
    <dgm:cxn modelId="{E5F8AFF0-C9E8-49B8-8A92-35CFFA6E95EC}" type="presOf" srcId="{D15C0821-D023-4C89-993A-FDCA2F47DF80}" destId="{90264277-BBA9-4D34-A97C-DB9E58BFEDBF}" srcOrd="0" destOrd="0" presId="urn:microsoft.com/office/officeart/2005/8/layout/vList4#1"/>
    <dgm:cxn modelId="{A8426E2B-4572-406D-AC59-88879F742D6B}" type="presOf" srcId="{D15C0821-D023-4C89-993A-FDCA2F47DF80}" destId="{C35F0B50-77E7-4A17-8803-BBFD24661429}" srcOrd="1" destOrd="0" presId="urn:microsoft.com/office/officeart/2005/8/layout/vList4#1"/>
    <dgm:cxn modelId="{C16C857D-4B39-4D52-BEAD-A569BC893836}" type="presOf" srcId="{DAD1CA00-1171-4E45-87BF-98B67FE986BE}" destId="{B0E679EE-657B-4CE9-AD14-D3DE7485EB0E}" srcOrd="0" destOrd="0" presId="urn:microsoft.com/office/officeart/2005/8/layout/vList4#1"/>
    <dgm:cxn modelId="{4E75040A-A7B4-4851-9F3B-0F56D3038C4A}" type="presOf" srcId="{2078BA0F-81B6-417E-991A-6725E5089B63}" destId="{FC1B7AB1-8175-4F2D-9A54-410F2526A1F0}" srcOrd="1" destOrd="0" presId="urn:microsoft.com/office/officeart/2005/8/layout/vList4#1"/>
    <dgm:cxn modelId="{8DB768D4-12DA-44B9-9CF6-8D0C585BB6E2}" srcId="{9CE72A6D-3C92-4745-9091-719A9603AE37}" destId="{EFDC56FF-4B20-4E10-8C6F-C79DC4E84329}" srcOrd="4" destOrd="0" parTransId="{EB1B7CD0-B0ED-4423-9C0A-73108FAA292A}" sibTransId="{C32DFE42-C44B-43EB-BADD-90BD2670E5C3}"/>
    <dgm:cxn modelId="{10A831B7-7BA9-4E27-812E-088C8A5B91EF}" type="presParOf" srcId="{41C9E67A-E3B0-4996-A6E2-AE71905D256F}" destId="{0936942B-431B-4638-A819-A24C3B0B4063}" srcOrd="0" destOrd="0" presId="urn:microsoft.com/office/officeart/2005/8/layout/vList4#1"/>
    <dgm:cxn modelId="{9879713F-A87B-4E20-866F-15167A7DD783}" type="presParOf" srcId="{0936942B-431B-4638-A819-A24C3B0B4063}" destId="{B0E679EE-657B-4CE9-AD14-D3DE7485EB0E}" srcOrd="0" destOrd="0" presId="urn:microsoft.com/office/officeart/2005/8/layout/vList4#1"/>
    <dgm:cxn modelId="{04FD228D-A6DA-4291-BBE8-6F61F7CEEEAF}" type="presParOf" srcId="{0936942B-431B-4638-A819-A24C3B0B4063}" destId="{BD532050-C1EA-4F4A-B914-21757CB34F59}" srcOrd="1" destOrd="0" presId="urn:microsoft.com/office/officeart/2005/8/layout/vList4#1"/>
    <dgm:cxn modelId="{703CB2D4-5209-4778-8751-06BA748AA077}" type="presParOf" srcId="{0936942B-431B-4638-A819-A24C3B0B4063}" destId="{8DCA9086-D032-4056-A6B9-97A037C0ABA4}" srcOrd="2" destOrd="0" presId="urn:microsoft.com/office/officeart/2005/8/layout/vList4#1"/>
    <dgm:cxn modelId="{CBB3B1C9-19D5-4ABE-80EA-F4E5BB5C5B26}" type="presParOf" srcId="{41C9E67A-E3B0-4996-A6E2-AE71905D256F}" destId="{47F550BF-11DB-4CC5-8154-514DB8AE4FDA}" srcOrd="1" destOrd="0" presId="urn:microsoft.com/office/officeart/2005/8/layout/vList4#1"/>
    <dgm:cxn modelId="{BDACF904-1C66-4AFE-9410-14BFE07914E1}" type="presParOf" srcId="{41C9E67A-E3B0-4996-A6E2-AE71905D256F}" destId="{84785EB6-C7C3-4BF1-AA38-F499446CD4E0}" srcOrd="2" destOrd="0" presId="urn:microsoft.com/office/officeart/2005/8/layout/vList4#1"/>
    <dgm:cxn modelId="{51176959-C52F-48DC-A2C3-B2745E4BC8F5}" type="presParOf" srcId="{84785EB6-C7C3-4BF1-AA38-F499446CD4E0}" destId="{90264277-BBA9-4D34-A97C-DB9E58BFEDBF}" srcOrd="0" destOrd="0" presId="urn:microsoft.com/office/officeart/2005/8/layout/vList4#1"/>
    <dgm:cxn modelId="{63F01B0A-9E66-48FD-B6F7-1A3FDD1D1AEE}" type="presParOf" srcId="{84785EB6-C7C3-4BF1-AA38-F499446CD4E0}" destId="{1CF3D1BF-46F5-49E7-858A-CABE3B41EDE4}" srcOrd="1" destOrd="0" presId="urn:microsoft.com/office/officeart/2005/8/layout/vList4#1"/>
    <dgm:cxn modelId="{EB1544DE-87FE-40E5-84D7-1092E9A6B15B}" type="presParOf" srcId="{84785EB6-C7C3-4BF1-AA38-F499446CD4E0}" destId="{C35F0B50-77E7-4A17-8803-BBFD24661429}" srcOrd="2" destOrd="0" presId="urn:microsoft.com/office/officeart/2005/8/layout/vList4#1"/>
    <dgm:cxn modelId="{136E8CF4-FD9D-4606-93BA-814A5D82024A}" type="presParOf" srcId="{41C9E67A-E3B0-4996-A6E2-AE71905D256F}" destId="{17E43D5F-E1D0-4494-A1C2-FDF84677187E}" srcOrd="3" destOrd="0" presId="urn:microsoft.com/office/officeart/2005/8/layout/vList4#1"/>
    <dgm:cxn modelId="{78E489F8-3A68-42A6-A5B1-47A368E21FC6}" type="presParOf" srcId="{41C9E67A-E3B0-4996-A6E2-AE71905D256F}" destId="{777A4D5B-08A0-4CB8-A38C-256E2BDAE547}" srcOrd="4" destOrd="0" presId="urn:microsoft.com/office/officeart/2005/8/layout/vList4#1"/>
    <dgm:cxn modelId="{FFF8DF1C-4A23-4C05-90D0-0C6B1CF81B8E}" type="presParOf" srcId="{777A4D5B-08A0-4CB8-A38C-256E2BDAE547}" destId="{A201F6D6-62B4-4EEB-A236-DF5E8D2404F1}" srcOrd="0" destOrd="0" presId="urn:microsoft.com/office/officeart/2005/8/layout/vList4#1"/>
    <dgm:cxn modelId="{9B9D7FDB-8377-4BE7-AC4A-E73A9AAA0756}" type="presParOf" srcId="{777A4D5B-08A0-4CB8-A38C-256E2BDAE547}" destId="{BA942396-0718-42B7-8040-8E2895FB3889}" srcOrd="1" destOrd="0" presId="urn:microsoft.com/office/officeart/2005/8/layout/vList4#1"/>
    <dgm:cxn modelId="{CF4E29E3-C05C-4CE7-885C-82135E76AB5A}" type="presParOf" srcId="{777A4D5B-08A0-4CB8-A38C-256E2BDAE547}" destId="{FC1B7AB1-8175-4F2D-9A54-410F2526A1F0}" srcOrd="2" destOrd="0" presId="urn:microsoft.com/office/officeart/2005/8/layout/vList4#1"/>
    <dgm:cxn modelId="{52801A38-C529-4D7E-BC50-0647D039E7F9}" type="presParOf" srcId="{41C9E67A-E3B0-4996-A6E2-AE71905D256F}" destId="{16777389-39B7-4995-A336-3EB6CD013BF7}" srcOrd="5" destOrd="0" presId="urn:microsoft.com/office/officeart/2005/8/layout/vList4#1"/>
    <dgm:cxn modelId="{B4D8B2FB-F3B1-4864-83DC-1D62FF583A54}" type="presParOf" srcId="{41C9E67A-E3B0-4996-A6E2-AE71905D256F}" destId="{DF9EB898-5FC4-4C3E-AE25-6A8EAD917F66}" srcOrd="6" destOrd="0" presId="urn:microsoft.com/office/officeart/2005/8/layout/vList4#1"/>
    <dgm:cxn modelId="{319A4BC0-F13E-4428-B4A2-46D4EA6D37A3}" type="presParOf" srcId="{DF9EB898-5FC4-4C3E-AE25-6A8EAD917F66}" destId="{9CD70AFD-9BE9-45D7-952D-29DADA6C8F74}" srcOrd="0" destOrd="0" presId="urn:microsoft.com/office/officeart/2005/8/layout/vList4#1"/>
    <dgm:cxn modelId="{73723393-D171-4351-BB22-2826BB5620C8}" type="presParOf" srcId="{DF9EB898-5FC4-4C3E-AE25-6A8EAD917F66}" destId="{3A0CF22E-5E1B-4B0B-8AFA-5A7775155FEB}" srcOrd="1" destOrd="0" presId="urn:microsoft.com/office/officeart/2005/8/layout/vList4#1"/>
    <dgm:cxn modelId="{F3DBAB1A-FECA-4C79-AC61-311223C8B965}" type="presParOf" srcId="{DF9EB898-5FC4-4C3E-AE25-6A8EAD917F66}" destId="{19EB0CB9-E1D2-4FCF-B91E-26E8E903FA20}" srcOrd="2" destOrd="0" presId="urn:microsoft.com/office/officeart/2005/8/layout/vList4#1"/>
    <dgm:cxn modelId="{81E17802-1782-4AE6-A9C6-0143C960F8C6}" type="presParOf" srcId="{41C9E67A-E3B0-4996-A6E2-AE71905D256F}" destId="{B2C68B8D-D179-4160-90A4-D371EB31C340}" srcOrd="7" destOrd="0" presId="urn:microsoft.com/office/officeart/2005/8/layout/vList4#1"/>
    <dgm:cxn modelId="{3173146B-CEF0-48CB-83D1-03B499D678F0}" type="presParOf" srcId="{41C9E67A-E3B0-4996-A6E2-AE71905D256F}" destId="{9152B63A-04F5-47F3-A633-C562D0B8A56C}" srcOrd="8" destOrd="0" presId="urn:microsoft.com/office/officeart/2005/8/layout/vList4#1"/>
    <dgm:cxn modelId="{6D191E90-A10A-40BC-9A15-7CF733BD4CB0}" type="presParOf" srcId="{9152B63A-04F5-47F3-A633-C562D0B8A56C}" destId="{7935CBA2-6049-4524-AA76-C72BFFFF79FD}" srcOrd="0" destOrd="0" presId="urn:microsoft.com/office/officeart/2005/8/layout/vList4#1"/>
    <dgm:cxn modelId="{51904545-ABEB-411B-B9EA-8C9A94B4F9F5}" type="presParOf" srcId="{9152B63A-04F5-47F3-A633-C562D0B8A56C}" destId="{758B4E30-1BD7-4A48-931C-7C50EAE1939E}" srcOrd="1" destOrd="0" presId="urn:microsoft.com/office/officeart/2005/8/layout/vList4#1"/>
    <dgm:cxn modelId="{D60E672E-B835-461F-8E73-4C3646A747E8}" type="presParOf" srcId="{9152B63A-04F5-47F3-A633-C562D0B8A56C}" destId="{C096B75E-85EE-4AC3-B1D4-440396FAC64C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9A9AD4-C17B-434D-ACEE-69ED441A485D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PT"/>
        </a:p>
      </dgm:t>
    </dgm:pt>
    <dgm:pt modelId="{8B13D8C9-5616-4832-9218-B9669CD38A27}">
      <dgm:prSet phldrT="[Texto]" custT="1"/>
      <dgm:spPr/>
      <dgm:t>
        <a:bodyPr/>
        <a:lstStyle/>
        <a:p>
          <a:r>
            <a:rPr lang="pt-PT" sz="3800" dirty="0" smtClean="0"/>
            <a:t>0,00 </a:t>
          </a:r>
          <a:endParaRPr lang="pt-PT" sz="3800" dirty="0"/>
        </a:p>
      </dgm:t>
    </dgm:pt>
    <dgm:pt modelId="{7B83EBCF-9B29-457C-8E70-236DDE1C36BE}" type="parTrans" cxnId="{F326A70A-C113-473A-8B28-03275923D422}">
      <dgm:prSet/>
      <dgm:spPr/>
      <dgm:t>
        <a:bodyPr/>
        <a:lstStyle/>
        <a:p>
          <a:endParaRPr lang="pt-PT"/>
        </a:p>
      </dgm:t>
    </dgm:pt>
    <dgm:pt modelId="{6366201F-3608-460F-BEDC-FCC524177EBF}" type="sibTrans" cxnId="{F326A70A-C113-473A-8B28-03275923D422}">
      <dgm:prSet/>
      <dgm:spPr/>
      <dgm:t>
        <a:bodyPr/>
        <a:lstStyle/>
        <a:p>
          <a:endParaRPr lang="pt-PT"/>
        </a:p>
      </dgm:t>
    </dgm:pt>
    <dgm:pt modelId="{77076403-D17A-4FDC-8AC3-06E4D978D63D}">
      <dgm:prSet phldrT="[Texto]" custT="1"/>
      <dgm:spPr/>
      <dgm:t>
        <a:bodyPr/>
        <a:lstStyle/>
        <a:p>
          <a:r>
            <a:rPr lang="pt-PT" sz="1600" dirty="0" smtClean="0"/>
            <a:t>República Checa, Hungria, Roménia, Eslováquia</a:t>
          </a:r>
          <a:endParaRPr lang="pt-PT" sz="1600" dirty="0"/>
        </a:p>
      </dgm:t>
    </dgm:pt>
    <dgm:pt modelId="{BF0EA93B-C0E7-4BCD-9AB0-A12D9BC4F31D}" type="parTrans" cxnId="{DFAFEA33-C2B1-4E50-8B13-92A88ADC2BA5}">
      <dgm:prSet/>
      <dgm:spPr/>
      <dgm:t>
        <a:bodyPr/>
        <a:lstStyle/>
        <a:p>
          <a:endParaRPr lang="pt-PT"/>
        </a:p>
      </dgm:t>
    </dgm:pt>
    <dgm:pt modelId="{C2383738-B3A5-4CB5-B49C-FBC7B2A3EC11}" type="sibTrans" cxnId="{DFAFEA33-C2B1-4E50-8B13-92A88ADC2BA5}">
      <dgm:prSet/>
      <dgm:spPr/>
      <dgm:t>
        <a:bodyPr/>
        <a:lstStyle/>
        <a:p>
          <a:endParaRPr lang="pt-PT"/>
        </a:p>
      </dgm:t>
    </dgm:pt>
    <dgm:pt modelId="{A8638768-9CD7-46B1-A613-AF0BFC6077B6}">
      <dgm:prSet phldrT="[Texto]" custT="1"/>
      <dgm:spPr/>
      <dgm:t>
        <a:bodyPr/>
        <a:lstStyle/>
        <a:p>
          <a:r>
            <a:rPr lang="pt-PT" sz="3800" dirty="0" smtClean="0"/>
            <a:t>0,20</a:t>
          </a:r>
          <a:endParaRPr lang="pt-PT" sz="3800" dirty="0"/>
        </a:p>
      </dgm:t>
    </dgm:pt>
    <dgm:pt modelId="{E34592E9-2376-488D-A6D4-F0F8F19BD3C5}" type="parTrans" cxnId="{2EC04CCE-B28C-4F50-8B87-A0EED269CB5D}">
      <dgm:prSet/>
      <dgm:spPr/>
      <dgm:t>
        <a:bodyPr/>
        <a:lstStyle/>
        <a:p>
          <a:endParaRPr lang="pt-PT"/>
        </a:p>
      </dgm:t>
    </dgm:pt>
    <dgm:pt modelId="{0857A9AB-AB6F-4BBA-BFE0-E483B2457D7B}" type="sibTrans" cxnId="{2EC04CCE-B28C-4F50-8B87-A0EED269CB5D}">
      <dgm:prSet/>
      <dgm:spPr/>
      <dgm:t>
        <a:bodyPr/>
        <a:lstStyle/>
        <a:p>
          <a:endParaRPr lang="pt-PT"/>
        </a:p>
      </dgm:t>
    </dgm:pt>
    <dgm:pt modelId="{41983968-FD34-4CC4-8B10-285F2D0A388F}">
      <dgm:prSet phldrT="[Texto]" custT="1"/>
      <dgm:spPr/>
      <dgm:t>
        <a:bodyPr/>
        <a:lstStyle/>
        <a:p>
          <a:r>
            <a:rPr lang="pt-PT" sz="1600" dirty="0" smtClean="0"/>
            <a:t>Estónia, Polónia, Suécia</a:t>
          </a:r>
          <a:endParaRPr lang="pt-PT" sz="1600" dirty="0"/>
        </a:p>
      </dgm:t>
    </dgm:pt>
    <dgm:pt modelId="{B020EDB2-084D-42BC-B723-DF1F1F51D756}" type="parTrans" cxnId="{833AEDED-4543-4F07-9DC4-C9D72D4FECFD}">
      <dgm:prSet/>
      <dgm:spPr/>
      <dgm:t>
        <a:bodyPr/>
        <a:lstStyle/>
        <a:p>
          <a:endParaRPr lang="pt-PT"/>
        </a:p>
      </dgm:t>
    </dgm:pt>
    <dgm:pt modelId="{444B8FAF-328F-4CDC-B4A7-ABAF720852B7}" type="sibTrans" cxnId="{833AEDED-4543-4F07-9DC4-C9D72D4FECFD}">
      <dgm:prSet/>
      <dgm:spPr/>
      <dgm:t>
        <a:bodyPr/>
        <a:lstStyle/>
        <a:p>
          <a:endParaRPr lang="pt-PT"/>
        </a:p>
      </dgm:t>
    </dgm:pt>
    <dgm:pt modelId="{895B4AF2-DB79-4110-84E4-5F88757600AD}">
      <dgm:prSet phldrT="[Texto]" custT="1"/>
      <dgm:spPr/>
      <dgm:t>
        <a:bodyPr/>
        <a:lstStyle/>
        <a:p>
          <a:r>
            <a:rPr lang="pt-PT" sz="3800" dirty="0" smtClean="0"/>
            <a:t>0,40</a:t>
          </a:r>
          <a:endParaRPr lang="pt-PT" sz="3800" dirty="0"/>
        </a:p>
      </dgm:t>
    </dgm:pt>
    <dgm:pt modelId="{57DED250-F225-4A84-AEFB-2A7BB99BC59A}" type="parTrans" cxnId="{06666BA6-1EB1-4582-A718-0431F4761EBA}">
      <dgm:prSet/>
      <dgm:spPr/>
      <dgm:t>
        <a:bodyPr/>
        <a:lstStyle/>
        <a:p>
          <a:endParaRPr lang="pt-PT"/>
        </a:p>
      </dgm:t>
    </dgm:pt>
    <dgm:pt modelId="{4F98F78E-A270-41FD-94C5-D1BA94475388}" type="sibTrans" cxnId="{06666BA6-1EB1-4582-A718-0431F4761EBA}">
      <dgm:prSet/>
      <dgm:spPr/>
      <dgm:t>
        <a:bodyPr/>
        <a:lstStyle/>
        <a:p>
          <a:endParaRPr lang="pt-PT"/>
        </a:p>
      </dgm:t>
    </dgm:pt>
    <dgm:pt modelId="{1FFACB45-7DCF-459F-838E-AD90A5B2AAE3}">
      <dgm:prSet phldrT="[Texto]" custT="1"/>
      <dgm:spPr/>
      <dgm:t>
        <a:bodyPr/>
        <a:lstStyle/>
        <a:p>
          <a:r>
            <a:rPr lang="pt-PT" sz="1600" dirty="0" smtClean="0"/>
            <a:t>Lituânia</a:t>
          </a:r>
          <a:endParaRPr lang="pt-PT" sz="1600" dirty="0"/>
        </a:p>
      </dgm:t>
    </dgm:pt>
    <dgm:pt modelId="{26750DFE-7205-4E01-A5BA-037EA5534522}" type="sibTrans" cxnId="{B3B80914-30A9-4E2B-84B4-F2D4D8B1DD46}">
      <dgm:prSet/>
      <dgm:spPr/>
      <dgm:t>
        <a:bodyPr/>
        <a:lstStyle/>
        <a:p>
          <a:endParaRPr lang="pt-PT"/>
        </a:p>
      </dgm:t>
    </dgm:pt>
    <dgm:pt modelId="{E8DA984B-B27B-492F-ABA7-A83DD821B50A}" type="parTrans" cxnId="{B3B80914-30A9-4E2B-84B4-F2D4D8B1DD46}">
      <dgm:prSet/>
      <dgm:spPr/>
      <dgm:t>
        <a:bodyPr/>
        <a:lstStyle/>
        <a:p>
          <a:endParaRPr lang="pt-PT"/>
        </a:p>
      </dgm:t>
    </dgm:pt>
    <dgm:pt modelId="{DBB43E99-2F14-4B81-A6F9-E291A09B260D}">
      <dgm:prSet custT="1"/>
      <dgm:spPr/>
      <dgm:t>
        <a:bodyPr/>
        <a:lstStyle/>
        <a:p>
          <a:r>
            <a:rPr lang="pt-PT" sz="1600" dirty="0" smtClean="0"/>
            <a:t>Áustria, Bélgica, Bulgária, Chipre, Dinamarca, Finlândia, França, Alemanha, Grécia, Itália, Letónia, Luxemburgo, Holanda, Portugal, Eslovénia, Espanha</a:t>
          </a:r>
          <a:endParaRPr lang="pt-PT" sz="1600" dirty="0"/>
        </a:p>
      </dgm:t>
    </dgm:pt>
    <dgm:pt modelId="{1492EEB3-7922-4E58-840E-9C6CA78E5F36}" type="parTrans" cxnId="{290C15C0-C4FA-4C12-9412-164D87D24B37}">
      <dgm:prSet/>
      <dgm:spPr/>
      <dgm:t>
        <a:bodyPr/>
        <a:lstStyle/>
        <a:p>
          <a:endParaRPr lang="pt-PT"/>
        </a:p>
      </dgm:t>
    </dgm:pt>
    <dgm:pt modelId="{1F1A993B-3D2D-4F7D-A566-A04943E70F54}" type="sibTrans" cxnId="{290C15C0-C4FA-4C12-9412-164D87D24B37}">
      <dgm:prSet/>
      <dgm:spPr/>
      <dgm:t>
        <a:bodyPr/>
        <a:lstStyle/>
        <a:p>
          <a:endParaRPr lang="pt-PT"/>
        </a:p>
      </dgm:t>
    </dgm:pt>
    <dgm:pt modelId="{AF189F7E-A003-40FA-AE42-E149CAA4CF25}">
      <dgm:prSet custT="1"/>
      <dgm:spPr/>
      <dgm:t>
        <a:bodyPr/>
        <a:lstStyle/>
        <a:p>
          <a:r>
            <a:rPr lang="pt-PT" sz="3800" dirty="0" smtClean="0"/>
            <a:t>0,50</a:t>
          </a:r>
          <a:endParaRPr lang="pt-PT" sz="3800" dirty="0"/>
        </a:p>
      </dgm:t>
    </dgm:pt>
    <dgm:pt modelId="{4DBF05AF-781B-44FC-A103-490057546E2F}" type="parTrans" cxnId="{0C089E01-31B8-4895-8E26-CCF74190A806}">
      <dgm:prSet/>
      <dgm:spPr/>
      <dgm:t>
        <a:bodyPr/>
        <a:lstStyle/>
        <a:p>
          <a:endParaRPr lang="pt-PT"/>
        </a:p>
      </dgm:t>
    </dgm:pt>
    <dgm:pt modelId="{ED451292-3FCC-4064-BBB9-57F937F514B0}" type="sibTrans" cxnId="{0C089E01-31B8-4895-8E26-CCF74190A806}">
      <dgm:prSet/>
      <dgm:spPr/>
      <dgm:t>
        <a:bodyPr/>
        <a:lstStyle/>
        <a:p>
          <a:endParaRPr lang="pt-PT"/>
        </a:p>
      </dgm:t>
    </dgm:pt>
    <dgm:pt modelId="{C81800C5-F133-4EEE-92AD-4CE81DB70B6E}">
      <dgm:prSet custT="1"/>
      <dgm:spPr/>
      <dgm:t>
        <a:bodyPr/>
        <a:lstStyle/>
        <a:p>
          <a:r>
            <a:rPr lang="pt-PT" sz="1600" dirty="0" smtClean="0"/>
            <a:t>Irlanda, Malta, Reino Unido</a:t>
          </a:r>
          <a:endParaRPr lang="pt-PT" sz="1600" dirty="0"/>
        </a:p>
      </dgm:t>
    </dgm:pt>
    <dgm:pt modelId="{C2A05D33-25C1-4470-8416-00EB7C231F4D}" type="parTrans" cxnId="{B2FDCAEE-868E-4D84-9F21-15A6C220BF17}">
      <dgm:prSet/>
      <dgm:spPr/>
      <dgm:t>
        <a:bodyPr/>
        <a:lstStyle/>
        <a:p>
          <a:endParaRPr lang="pt-PT"/>
        </a:p>
      </dgm:t>
    </dgm:pt>
    <dgm:pt modelId="{2275F976-92B3-4ED5-B7DD-02E4C5D1F376}" type="sibTrans" cxnId="{B2FDCAEE-868E-4D84-9F21-15A6C220BF17}">
      <dgm:prSet/>
      <dgm:spPr/>
      <dgm:t>
        <a:bodyPr/>
        <a:lstStyle/>
        <a:p>
          <a:endParaRPr lang="pt-PT"/>
        </a:p>
      </dgm:t>
    </dgm:pt>
    <dgm:pt modelId="{0B348723-3C07-49DA-B7C9-8260055E1D9E}">
      <dgm:prSet custT="1"/>
      <dgm:spPr/>
      <dgm:t>
        <a:bodyPr/>
        <a:lstStyle/>
        <a:p>
          <a:r>
            <a:rPr lang="pt-PT" sz="3800" dirty="0" smtClean="0"/>
            <a:t>0,80</a:t>
          </a:r>
          <a:endParaRPr lang="pt-PT" sz="3800" dirty="0"/>
        </a:p>
      </dgm:t>
    </dgm:pt>
    <dgm:pt modelId="{F4AD581B-5D04-45FF-AB07-AC7682AE6271}" type="parTrans" cxnId="{5BB39802-870B-4EA7-AA63-FB76000A6ACC}">
      <dgm:prSet/>
      <dgm:spPr/>
      <dgm:t>
        <a:bodyPr/>
        <a:lstStyle/>
        <a:p>
          <a:endParaRPr lang="pt-PT"/>
        </a:p>
      </dgm:t>
    </dgm:pt>
    <dgm:pt modelId="{0962DF25-9FC5-4755-87DF-995C66167BBB}" type="sibTrans" cxnId="{5BB39802-870B-4EA7-AA63-FB76000A6ACC}">
      <dgm:prSet/>
      <dgm:spPr/>
      <dgm:t>
        <a:bodyPr/>
        <a:lstStyle/>
        <a:p>
          <a:endParaRPr lang="pt-PT"/>
        </a:p>
      </dgm:t>
    </dgm:pt>
    <dgm:pt modelId="{131858CE-D00E-4C60-AFCF-5BC063AB6CF7}" type="pres">
      <dgm:prSet presAssocID="{539A9AD4-C17B-434D-ACEE-69ED441A485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34CE8CE9-CB0C-4714-8656-AED6B043E1D9}" type="pres">
      <dgm:prSet presAssocID="{8B13D8C9-5616-4832-9218-B9669CD38A27}" presName="linNode" presStyleCnt="0"/>
      <dgm:spPr/>
    </dgm:pt>
    <dgm:pt modelId="{D0713BD1-4602-45A1-A8DA-8E5FF68F80D8}" type="pres">
      <dgm:prSet presAssocID="{8B13D8C9-5616-4832-9218-B9669CD38A27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E3C876F3-8542-444E-9A98-F5C132C48056}" type="pres">
      <dgm:prSet presAssocID="{8B13D8C9-5616-4832-9218-B9669CD38A27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651FF26F-9FF4-4DF4-9270-85C2B15ECA91}" type="pres">
      <dgm:prSet presAssocID="{6366201F-3608-460F-BEDC-FCC524177EBF}" presName="sp" presStyleCnt="0"/>
      <dgm:spPr/>
    </dgm:pt>
    <dgm:pt modelId="{1EBB946A-E8AA-41B5-924A-956CD0C92FFD}" type="pres">
      <dgm:prSet presAssocID="{A8638768-9CD7-46B1-A613-AF0BFC6077B6}" presName="linNode" presStyleCnt="0"/>
      <dgm:spPr/>
    </dgm:pt>
    <dgm:pt modelId="{08E03310-C4A9-4FDA-BD6C-DAF1DF6519DE}" type="pres">
      <dgm:prSet presAssocID="{A8638768-9CD7-46B1-A613-AF0BFC6077B6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A5A063C4-9E23-43E9-8E72-075503EB3D4B}" type="pres">
      <dgm:prSet presAssocID="{A8638768-9CD7-46B1-A613-AF0BFC6077B6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53622BEE-1670-476A-9377-72BC60E63DF4}" type="pres">
      <dgm:prSet presAssocID="{0857A9AB-AB6F-4BBA-BFE0-E483B2457D7B}" presName="sp" presStyleCnt="0"/>
      <dgm:spPr/>
    </dgm:pt>
    <dgm:pt modelId="{11FF1941-6165-4E59-9F4B-B28B5AD47610}" type="pres">
      <dgm:prSet presAssocID="{895B4AF2-DB79-4110-84E4-5F88757600AD}" presName="linNode" presStyleCnt="0"/>
      <dgm:spPr/>
    </dgm:pt>
    <dgm:pt modelId="{7E2A5B9B-3B7A-4BE6-9711-337C126F4A45}" type="pres">
      <dgm:prSet presAssocID="{895B4AF2-DB79-4110-84E4-5F88757600AD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F94D3FDD-47A1-47EF-BEAA-1AE54C38D4C5}" type="pres">
      <dgm:prSet presAssocID="{895B4AF2-DB79-4110-84E4-5F88757600AD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7EB4568-43BA-4776-9523-E44155A925D2}" type="pres">
      <dgm:prSet presAssocID="{4F98F78E-A270-41FD-94C5-D1BA94475388}" presName="sp" presStyleCnt="0"/>
      <dgm:spPr/>
    </dgm:pt>
    <dgm:pt modelId="{039FB5AA-2982-4542-BAC8-3B9AB9AC3247}" type="pres">
      <dgm:prSet presAssocID="{AF189F7E-A003-40FA-AE42-E149CAA4CF25}" presName="linNode" presStyleCnt="0"/>
      <dgm:spPr/>
    </dgm:pt>
    <dgm:pt modelId="{8A26593B-A0A0-4EA8-BAC8-A73DB1C77760}" type="pres">
      <dgm:prSet presAssocID="{AF189F7E-A003-40FA-AE42-E149CAA4CF25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B859FDD0-8636-4A02-B8DD-487ADA9F7F50}" type="pres">
      <dgm:prSet presAssocID="{AF189F7E-A003-40FA-AE42-E149CAA4CF25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25E9728-7437-4828-A320-C17B345EABC3}" type="pres">
      <dgm:prSet presAssocID="{ED451292-3FCC-4064-BBB9-57F937F514B0}" presName="sp" presStyleCnt="0"/>
      <dgm:spPr/>
    </dgm:pt>
    <dgm:pt modelId="{EE408554-DAAC-4175-8E5E-A4241210454E}" type="pres">
      <dgm:prSet presAssocID="{0B348723-3C07-49DA-B7C9-8260055E1D9E}" presName="linNode" presStyleCnt="0"/>
      <dgm:spPr/>
    </dgm:pt>
    <dgm:pt modelId="{65180591-9C3E-48E2-95C7-3BDF42E01E6B}" type="pres">
      <dgm:prSet presAssocID="{0B348723-3C07-49DA-B7C9-8260055E1D9E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AF180AE7-3AD3-4796-9212-627A26C7BD3E}" type="pres">
      <dgm:prSet presAssocID="{0B348723-3C07-49DA-B7C9-8260055E1D9E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EBEF1163-8BEF-4F79-BF57-02A1F06E4562}" type="presOf" srcId="{C81800C5-F133-4EEE-92AD-4CE81DB70B6E}" destId="{AF180AE7-3AD3-4796-9212-627A26C7BD3E}" srcOrd="0" destOrd="0" presId="urn:microsoft.com/office/officeart/2005/8/layout/vList5"/>
    <dgm:cxn modelId="{DFAFEA33-C2B1-4E50-8B13-92A88ADC2BA5}" srcId="{8B13D8C9-5616-4832-9218-B9669CD38A27}" destId="{77076403-D17A-4FDC-8AC3-06E4D978D63D}" srcOrd="0" destOrd="0" parTransId="{BF0EA93B-C0E7-4BCD-9AB0-A12D9BC4F31D}" sibTransId="{C2383738-B3A5-4CB5-B49C-FBC7B2A3EC11}"/>
    <dgm:cxn modelId="{0C089E01-31B8-4895-8E26-CCF74190A806}" srcId="{539A9AD4-C17B-434D-ACEE-69ED441A485D}" destId="{AF189F7E-A003-40FA-AE42-E149CAA4CF25}" srcOrd="3" destOrd="0" parTransId="{4DBF05AF-781B-44FC-A103-490057546E2F}" sibTransId="{ED451292-3FCC-4064-BBB9-57F937F514B0}"/>
    <dgm:cxn modelId="{06666BA6-1EB1-4582-A718-0431F4761EBA}" srcId="{539A9AD4-C17B-434D-ACEE-69ED441A485D}" destId="{895B4AF2-DB79-4110-84E4-5F88757600AD}" srcOrd="2" destOrd="0" parTransId="{57DED250-F225-4A84-AEFB-2A7BB99BC59A}" sibTransId="{4F98F78E-A270-41FD-94C5-D1BA94475388}"/>
    <dgm:cxn modelId="{B6504DB8-D9E8-40A7-958B-F46D6E7C5932}" type="presOf" srcId="{0B348723-3C07-49DA-B7C9-8260055E1D9E}" destId="{65180591-9C3E-48E2-95C7-3BDF42E01E6B}" srcOrd="0" destOrd="0" presId="urn:microsoft.com/office/officeart/2005/8/layout/vList5"/>
    <dgm:cxn modelId="{85EB9D46-CFFC-4AF5-B2E6-DC6176AAF8FB}" type="presOf" srcId="{1FFACB45-7DCF-459F-838E-AD90A5B2AAE3}" destId="{F94D3FDD-47A1-47EF-BEAA-1AE54C38D4C5}" srcOrd="0" destOrd="0" presId="urn:microsoft.com/office/officeart/2005/8/layout/vList5"/>
    <dgm:cxn modelId="{833AEDED-4543-4F07-9DC4-C9D72D4FECFD}" srcId="{A8638768-9CD7-46B1-A613-AF0BFC6077B6}" destId="{41983968-FD34-4CC4-8B10-285F2D0A388F}" srcOrd="0" destOrd="0" parTransId="{B020EDB2-084D-42BC-B723-DF1F1F51D756}" sibTransId="{444B8FAF-328F-4CDC-B4A7-ABAF720852B7}"/>
    <dgm:cxn modelId="{B2FDCAEE-868E-4D84-9F21-15A6C220BF17}" srcId="{0B348723-3C07-49DA-B7C9-8260055E1D9E}" destId="{C81800C5-F133-4EEE-92AD-4CE81DB70B6E}" srcOrd="0" destOrd="0" parTransId="{C2A05D33-25C1-4470-8416-00EB7C231F4D}" sibTransId="{2275F976-92B3-4ED5-B7DD-02E4C5D1F376}"/>
    <dgm:cxn modelId="{2EC04CCE-B28C-4F50-8B87-A0EED269CB5D}" srcId="{539A9AD4-C17B-434D-ACEE-69ED441A485D}" destId="{A8638768-9CD7-46B1-A613-AF0BFC6077B6}" srcOrd="1" destOrd="0" parTransId="{E34592E9-2376-488D-A6D4-F0F8F19BD3C5}" sibTransId="{0857A9AB-AB6F-4BBA-BFE0-E483B2457D7B}"/>
    <dgm:cxn modelId="{A98E3EF5-84CB-4BE1-8C0F-298A29693331}" type="presOf" srcId="{8B13D8C9-5616-4832-9218-B9669CD38A27}" destId="{D0713BD1-4602-45A1-A8DA-8E5FF68F80D8}" srcOrd="0" destOrd="0" presId="urn:microsoft.com/office/officeart/2005/8/layout/vList5"/>
    <dgm:cxn modelId="{97A4F19D-CF00-46CE-85B2-52DB5ADF8F40}" type="presOf" srcId="{77076403-D17A-4FDC-8AC3-06E4D978D63D}" destId="{E3C876F3-8542-444E-9A98-F5C132C48056}" srcOrd="0" destOrd="0" presId="urn:microsoft.com/office/officeart/2005/8/layout/vList5"/>
    <dgm:cxn modelId="{58AE3E9E-E341-4199-A49C-E0EBD0EB5052}" type="presOf" srcId="{41983968-FD34-4CC4-8B10-285F2D0A388F}" destId="{A5A063C4-9E23-43E9-8E72-075503EB3D4B}" srcOrd="0" destOrd="0" presId="urn:microsoft.com/office/officeart/2005/8/layout/vList5"/>
    <dgm:cxn modelId="{D5C473EA-58B3-4B24-8BC4-8E77BD0672A0}" type="presOf" srcId="{AF189F7E-A003-40FA-AE42-E149CAA4CF25}" destId="{8A26593B-A0A0-4EA8-BAC8-A73DB1C77760}" srcOrd="0" destOrd="0" presId="urn:microsoft.com/office/officeart/2005/8/layout/vList5"/>
    <dgm:cxn modelId="{5BB39802-870B-4EA7-AA63-FB76000A6ACC}" srcId="{539A9AD4-C17B-434D-ACEE-69ED441A485D}" destId="{0B348723-3C07-49DA-B7C9-8260055E1D9E}" srcOrd="4" destOrd="0" parTransId="{F4AD581B-5D04-45FF-AB07-AC7682AE6271}" sibTransId="{0962DF25-9FC5-4755-87DF-995C66167BBB}"/>
    <dgm:cxn modelId="{7FE5D0A0-D569-4A58-900F-6C055FA7EECA}" type="presOf" srcId="{A8638768-9CD7-46B1-A613-AF0BFC6077B6}" destId="{08E03310-C4A9-4FDA-BD6C-DAF1DF6519DE}" srcOrd="0" destOrd="0" presId="urn:microsoft.com/office/officeart/2005/8/layout/vList5"/>
    <dgm:cxn modelId="{F326A70A-C113-473A-8B28-03275923D422}" srcId="{539A9AD4-C17B-434D-ACEE-69ED441A485D}" destId="{8B13D8C9-5616-4832-9218-B9669CD38A27}" srcOrd="0" destOrd="0" parTransId="{7B83EBCF-9B29-457C-8E70-236DDE1C36BE}" sibTransId="{6366201F-3608-460F-BEDC-FCC524177EBF}"/>
    <dgm:cxn modelId="{531BE236-27FF-4734-A02E-0F8C7F3D0DD1}" type="presOf" srcId="{895B4AF2-DB79-4110-84E4-5F88757600AD}" destId="{7E2A5B9B-3B7A-4BE6-9711-337C126F4A45}" srcOrd="0" destOrd="0" presId="urn:microsoft.com/office/officeart/2005/8/layout/vList5"/>
    <dgm:cxn modelId="{9B6698B7-599C-4791-BEA3-5234FE6B2FAA}" type="presOf" srcId="{DBB43E99-2F14-4B81-A6F9-E291A09B260D}" destId="{B859FDD0-8636-4A02-B8DD-487ADA9F7F50}" srcOrd="0" destOrd="0" presId="urn:microsoft.com/office/officeart/2005/8/layout/vList5"/>
    <dgm:cxn modelId="{B3B80914-30A9-4E2B-84B4-F2D4D8B1DD46}" srcId="{895B4AF2-DB79-4110-84E4-5F88757600AD}" destId="{1FFACB45-7DCF-459F-838E-AD90A5B2AAE3}" srcOrd="0" destOrd="0" parTransId="{E8DA984B-B27B-492F-ABA7-A83DD821B50A}" sibTransId="{26750DFE-7205-4E01-A5BA-037EA5534522}"/>
    <dgm:cxn modelId="{BD7BBC3B-50CD-4875-AA4F-D0CAF886F581}" type="presOf" srcId="{539A9AD4-C17B-434D-ACEE-69ED441A485D}" destId="{131858CE-D00E-4C60-AFCF-5BC063AB6CF7}" srcOrd="0" destOrd="0" presId="urn:microsoft.com/office/officeart/2005/8/layout/vList5"/>
    <dgm:cxn modelId="{290C15C0-C4FA-4C12-9412-164D87D24B37}" srcId="{AF189F7E-A003-40FA-AE42-E149CAA4CF25}" destId="{DBB43E99-2F14-4B81-A6F9-E291A09B260D}" srcOrd="0" destOrd="0" parTransId="{1492EEB3-7922-4E58-840E-9C6CA78E5F36}" sibTransId="{1F1A993B-3D2D-4F7D-A566-A04943E70F54}"/>
    <dgm:cxn modelId="{30B3D9E8-CDE4-48C4-9EB7-EBEF83A11D2D}" type="presParOf" srcId="{131858CE-D00E-4C60-AFCF-5BC063AB6CF7}" destId="{34CE8CE9-CB0C-4714-8656-AED6B043E1D9}" srcOrd="0" destOrd="0" presId="urn:microsoft.com/office/officeart/2005/8/layout/vList5"/>
    <dgm:cxn modelId="{60A85026-6A17-4CA4-B18A-154C950867AB}" type="presParOf" srcId="{34CE8CE9-CB0C-4714-8656-AED6B043E1D9}" destId="{D0713BD1-4602-45A1-A8DA-8E5FF68F80D8}" srcOrd="0" destOrd="0" presId="urn:microsoft.com/office/officeart/2005/8/layout/vList5"/>
    <dgm:cxn modelId="{28F3A85C-6B3F-4CB2-B25D-2231C647E321}" type="presParOf" srcId="{34CE8CE9-CB0C-4714-8656-AED6B043E1D9}" destId="{E3C876F3-8542-444E-9A98-F5C132C48056}" srcOrd="1" destOrd="0" presId="urn:microsoft.com/office/officeart/2005/8/layout/vList5"/>
    <dgm:cxn modelId="{E4F52668-C844-4066-A87F-DAA0E84555AB}" type="presParOf" srcId="{131858CE-D00E-4C60-AFCF-5BC063AB6CF7}" destId="{651FF26F-9FF4-4DF4-9270-85C2B15ECA91}" srcOrd="1" destOrd="0" presId="urn:microsoft.com/office/officeart/2005/8/layout/vList5"/>
    <dgm:cxn modelId="{743ADD4E-FD53-45AB-8088-B88BA514620E}" type="presParOf" srcId="{131858CE-D00E-4C60-AFCF-5BC063AB6CF7}" destId="{1EBB946A-E8AA-41B5-924A-956CD0C92FFD}" srcOrd="2" destOrd="0" presId="urn:microsoft.com/office/officeart/2005/8/layout/vList5"/>
    <dgm:cxn modelId="{E141E7CF-AE38-49D7-8CCB-798722CB750E}" type="presParOf" srcId="{1EBB946A-E8AA-41B5-924A-956CD0C92FFD}" destId="{08E03310-C4A9-4FDA-BD6C-DAF1DF6519DE}" srcOrd="0" destOrd="0" presId="urn:microsoft.com/office/officeart/2005/8/layout/vList5"/>
    <dgm:cxn modelId="{FB454C6F-633E-42C5-BE85-F8D205E5F20C}" type="presParOf" srcId="{1EBB946A-E8AA-41B5-924A-956CD0C92FFD}" destId="{A5A063C4-9E23-43E9-8E72-075503EB3D4B}" srcOrd="1" destOrd="0" presId="urn:microsoft.com/office/officeart/2005/8/layout/vList5"/>
    <dgm:cxn modelId="{75D468F0-F06A-41E3-8B7C-DAB7FE182F2B}" type="presParOf" srcId="{131858CE-D00E-4C60-AFCF-5BC063AB6CF7}" destId="{53622BEE-1670-476A-9377-72BC60E63DF4}" srcOrd="3" destOrd="0" presId="urn:microsoft.com/office/officeart/2005/8/layout/vList5"/>
    <dgm:cxn modelId="{61752720-9A96-4460-B2DF-09BE8508C95F}" type="presParOf" srcId="{131858CE-D00E-4C60-AFCF-5BC063AB6CF7}" destId="{11FF1941-6165-4E59-9F4B-B28B5AD47610}" srcOrd="4" destOrd="0" presId="urn:microsoft.com/office/officeart/2005/8/layout/vList5"/>
    <dgm:cxn modelId="{D2F26A86-2D8F-490F-993D-17FE80C08BC0}" type="presParOf" srcId="{11FF1941-6165-4E59-9F4B-B28B5AD47610}" destId="{7E2A5B9B-3B7A-4BE6-9711-337C126F4A45}" srcOrd="0" destOrd="0" presId="urn:microsoft.com/office/officeart/2005/8/layout/vList5"/>
    <dgm:cxn modelId="{0EAF2F6B-F964-411F-96F2-AE212AC9EDFB}" type="presParOf" srcId="{11FF1941-6165-4E59-9F4B-B28B5AD47610}" destId="{F94D3FDD-47A1-47EF-BEAA-1AE54C38D4C5}" srcOrd="1" destOrd="0" presId="urn:microsoft.com/office/officeart/2005/8/layout/vList5"/>
    <dgm:cxn modelId="{C6A422CC-9BC0-4AA6-940B-191CAA42C798}" type="presParOf" srcId="{131858CE-D00E-4C60-AFCF-5BC063AB6CF7}" destId="{17EB4568-43BA-4776-9523-E44155A925D2}" srcOrd="5" destOrd="0" presId="urn:microsoft.com/office/officeart/2005/8/layout/vList5"/>
    <dgm:cxn modelId="{51AA1C99-75A0-4E74-8C5F-D18161AEFBDB}" type="presParOf" srcId="{131858CE-D00E-4C60-AFCF-5BC063AB6CF7}" destId="{039FB5AA-2982-4542-BAC8-3B9AB9AC3247}" srcOrd="6" destOrd="0" presId="urn:microsoft.com/office/officeart/2005/8/layout/vList5"/>
    <dgm:cxn modelId="{F035BE9A-A70A-4FA5-B449-8BE17A8419BA}" type="presParOf" srcId="{039FB5AA-2982-4542-BAC8-3B9AB9AC3247}" destId="{8A26593B-A0A0-4EA8-BAC8-A73DB1C77760}" srcOrd="0" destOrd="0" presId="urn:microsoft.com/office/officeart/2005/8/layout/vList5"/>
    <dgm:cxn modelId="{A18BF7FB-EBF7-481F-BF99-84BBACAE2A10}" type="presParOf" srcId="{039FB5AA-2982-4542-BAC8-3B9AB9AC3247}" destId="{B859FDD0-8636-4A02-B8DD-487ADA9F7F50}" srcOrd="1" destOrd="0" presId="urn:microsoft.com/office/officeart/2005/8/layout/vList5"/>
    <dgm:cxn modelId="{EC6E0F23-73D0-4238-AC7E-E31C07D4577F}" type="presParOf" srcId="{131858CE-D00E-4C60-AFCF-5BC063AB6CF7}" destId="{425E9728-7437-4828-A320-C17B345EABC3}" srcOrd="7" destOrd="0" presId="urn:microsoft.com/office/officeart/2005/8/layout/vList5"/>
    <dgm:cxn modelId="{3BBAC82A-7C97-4CD8-91D6-502D3B068FFC}" type="presParOf" srcId="{131858CE-D00E-4C60-AFCF-5BC063AB6CF7}" destId="{EE408554-DAAC-4175-8E5E-A4241210454E}" srcOrd="8" destOrd="0" presId="urn:microsoft.com/office/officeart/2005/8/layout/vList5"/>
    <dgm:cxn modelId="{329E8771-5E93-4D7A-83F9-48841680DE2B}" type="presParOf" srcId="{EE408554-DAAC-4175-8E5E-A4241210454E}" destId="{65180591-9C3E-48E2-95C7-3BDF42E01E6B}" srcOrd="0" destOrd="0" presId="urn:microsoft.com/office/officeart/2005/8/layout/vList5"/>
    <dgm:cxn modelId="{51069EFF-8266-46F7-A336-8F49477C0D29}" type="presParOf" srcId="{EE408554-DAAC-4175-8E5E-A4241210454E}" destId="{AF180AE7-3AD3-4796-9212-627A26C7BD3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B6E89C-5EA0-4A86-A642-0F727AFB3927}" type="doc">
      <dgm:prSet loTypeId="urn:microsoft.com/office/officeart/2005/8/layout/list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pt-PT"/>
        </a:p>
      </dgm:t>
    </dgm:pt>
    <dgm:pt modelId="{6D913494-5954-491E-B813-9318A156D861}">
      <dgm:prSet phldrT="[Texto]" custT="1"/>
      <dgm:spPr/>
      <dgm:t>
        <a:bodyPr/>
        <a:lstStyle/>
        <a:p>
          <a:r>
            <a:rPr lang="pt-PT" sz="2000" dirty="0" smtClean="0"/>
            <a:t>PEÕES SÉNIORES – Luís Afonso</a:t>
          </a:r>
          <a:endParaRPr lang="pt-PT" sz="2000" dirty="0"/>
        </a:p>
      </dgm:t>
    </dgm:pt>
    <dgm:pt modelId="{90EAD184-D52B-4AE4-B2E2-2D4D4E8FE8E5}" type="parTrans" cxnId="{D4240CDF-9C44-451A-9079-FE579CB2ADD5}">
      <dgm:prSet/>
      <dgm:spPr/>
      <dgm:t>
        <a:bodyPr/>
        <a:lstStyle/>
        <a:p>
          <a:endParaRPr lang="pt-PT"/>
        </a:p>
      </dgm:t>
    </dgm:pt>
    <dgm:pt modelId="{C834F608-7538-42E2-A910-5BC573B5A3CF}" type="sibTrans" cxnId="{D4240CDF-9C44-451A-9079-FE579CB2ADD5}">
      <dgm:prSet/>
      <dgm:spPr/>
      <dgm:t>
        <a:bodyPr/>
        <a:lstStyle/>
        <a:p>
          <a:endParaRPr lang="pt-PT"/>
        </a:p>
      </dgm:t>
    </dgm:pt>
    <dgm:pt modelId="{23C61FB6-AAF4-4947-BFFF-68968FC77055}">
      <dgm:prSet phldrT="[Texto]" custT="1"/>
      <dgm:spPr/>
      <dgm:t>
        <a:bodyPr/>
        <a:lstStyle/>
        <a:p>
          <a:r>
            <a:rPr lang="pt-PT" sz="2000" dirty="0" smtClean="0"/>
            <a:t>TRACTORES AGRÍCOLAS – Pedro Ferreira</a:t>
          </a:r>
        </a:p>
      </dgm:t>
    </dgm:pt>
    <dgm:pt modelId="{5E51AC07-FAD4-489D-AD3E-E2003A53D35E}" type="parTrans" cxnId="{D3899E55-7635-41F9-914F-E72FBBC0769B}">
      <dgm:prSet/>
      <dgm:spPr/>
      <dgm:t>
        <a:bodyPr/>
        <a:lstStyle/>
        <a:p>
          <a:endParaRPr lang="pt-PT"/>
        </a:p>
      </dgm:t>
    </dgm:pt>
    <dgm:pt modelId="{75B0AA66-7558-413E-A528-937B59CACB47}" type="sibTrans" cxnId="{D3899E55-7635-41F9-914F-E72FBBC0769B}">
      <dgm:prSet/>
      <dgm:spPr/>
      <dgm:t>
        <a:bodyPr/>
        <a:lstStyle/>
        <a:p>
          <a:endParaRPr lang="pt-PT"/>
        </a:p>
      </dgm:t>
    </dgm:pt>
    <dgm:pt modelId="{74A94101-8B05-464A-B5C8-52EFFFBF8A81}">
      <dgm:prSet custT="1"/>
      <dgm:spPr/>
      <dgm:t>
        <a:bodyPr/>
        <a:lstStyle/>
        <a:p>
          <a:r>
            <a:rPr lang="pt-PT" sz="2000" dirty="0" smtClean="0"/>
            <a:t>“2 RODAS” A MOTOR – Álvaro Santos</a:t>
          </a:r>
          <a:endParaRPr lang="pt-PT" sz="2000" dirty="0"/>
        </a:p>
      </dgm:t>
    </dgm:pt>
    <dgm:pt modelId="{142E89BE-49FB-4A3C-968D-B0CA6D907752}" type="parTrans" cxnId="{0891900D-95EF-42BD-850D-3F61F7ECF5B7}">
      <dgm:prSet/>
      <dgm:spPr/>
      <dgm:t>
        <a:bodyPr/>
        <a:lstStyle/>
        <a:p>
          <a:endParaRPr lang="pt-PT"/>
        </a:p>
      </dgm:t>
    </dgm:pt>
    <dgm:pt modelId="{7F795E67-AE89-4789-B4A2-52DB0A473C53}" type="sibTrans" cxnId="{0891900D-95EF-42BD-850D-3F61F7ECF5B7}">
      <dgm:prSet/>
      <dgm:spPr/>
      <dgm:t>
        <a:bodyPr/>
        <a:lstStyle/>
        <a:p>
          <a:endParaRPr lang="pt-PT"/>
        </a:p>
      </dgm:t>
    </dgm:pt>
    <dgm:pt modelId="{BFE8837E-F5A5-4E5C-BFE9-D8E674890BC9}">
      <dgm:prSet custT="1"/>
      <dgm:spPr/>
      <dgm:t>
        <a:bodyPr/>
        <a:lstStyle/>
        <a:p>
          <a:r>
            <a:rPr lang="pt-PT" sz="2000" dirty="0" smtClean="0"/>
            <a:t>JOVENS CONDUTORES – José Bandeira</a:t>
          </a:r>
          <a:endParaRPr lang="pt-PT" sz="2000" dirty="0"/>
        </a:p>
      </dgm:t>
    </dgm:pt>
    <dgm:pt modelId="{32494DEA-F1B0-473F-ABC6-FE62D465C6F7}" type="parTrans" cxnId="{2CD97F59-AED7-476C-93CE-3840D225B58E}">
      <dgm:prSet/>
      <dgm:spPr/>
      <dgm:t>
        <a:bodyPr/>
        <a:lstStyle/>
        <a:p>
          <a:endParaRPr lang="pt-PT"/>
        </a:p>
      </dgm:t>
    </dgm:pt>
    <dgm:pt modelId="{53C8162F-812B-4F2D-8118-5F6619D34261}" type="sibTrans" cxnId="{2CD97F59-AED7-476C-93CE-3840D225B58E}">
      <dgm:prSet/>
      <dgm:spPr/>
      <dgm:t>
        <a:bodyPr/>
        <a:lstStyle/>
        <a:p>
          <a:endParaRPr lang="pt-PT"/>
        </a:p>
      </dgm:t>
    </dgm:pt>
    <dgm:pt modelId="{38FF24AA-9FA6-42A2-A3F8-0D56D42F97ED}">
      <dgm:prSet custT="1"/>
      <dgm:spPr/>
      <dgm:t>
        <a:bodyPr/>
        <a:lstStyle/>
        <a:p>
          <a:r>
            <a:rPr lang="pt-PT" sz="2000" dirty="0" smtClean="0"/>
            <a:t>REGRESSO ÀS AULAS – Pedro Morais</a:t>
          </a:r>
          <a:endParaRPr lang="pt-PT" sz="2000" dirty="0"/>
        </a:p>
      </dgm:t>
    </dgm:pt>
    <dgm:pt modelId="{9320FAF8-C723-44E1-8D5B-A51ED2A7257C}" type="parTrans" cxnId="{F47C43A4-15F1-4400-A3B4-B52A560D0113}">
      <dgm:prSet/>
      <dgm:spPr/>
      <dgm:t>
        <a:bodyPr/>
        <a:lstStyle/>
        <a:p>
          <a:endParaRPr lang="pt-PT"/>
        </a:p>
      </dgm:t>
    </dgm:pt>
    <dgm:pt modelId="{FA484C44-3527-448C-83DB-1FED9DE5010F}" type="sibTrans" cxnId="{F47C43A4-15F1-4400-A3B4-B52A560D0113}">
      <dgm:prSet/>
      <dgm:spPr/>
      <dgm:t>
        <a:bodyPr/>
        <a:lstStyle/>
        <a:p>
          <a:endParaRPr lang="pt-PT"/>
        </a:p>
      </dgm:t>
    </dgm:pt>
    <dgm:pt modelId="{32FE80C5-22BF-4D5A-BF1F-047C748F1783}">
      <dgm:prSet custT="1"/>
      <dgm:spPr/>
      <dgm:t>
        <a:bodyPr/>
        <a:lstStyle/>
        <a:p>
          <a:r>
            <a:rPr lang="pt-PT" sz="2000" dirty="0" smtClean="0"/>
            <a:t>CONDUÇÃO S/ O EFEITO DO ÁLCOOL – Rodrigo de Matos</a:t>
          </a:r>
          <a:endParaRPr lang="pt-PT" sz="2000" dirty="0"/>
        </a:p>
      </dgm:t>
    </dgm:pt>
    <dgm:pt modelId="{F29170FB-3324-4D23-9A64-252FED33D409}" type="parTrans" cxnId="{A178D8F6-FDC3-4985-93DB-B6007F492687}">
      <dgm:prSet/>
      <dgm:spPr/>
      <dgm:t>
        <a:bodyPr/>
        <a:lstStyle/>
        <a:p>
          <a:endParaRPr lang="pt-PT"/>
        </a:p>
      </dgm:t>
    </dgm:pt>
    <dgm:pt modelId="{920C7767-ADCB-4C2D-BCA6-EA793E91CE75}" type="sibTrans" cxnId="{A178D8F6-FDC3-4985-93DB-B6007F492687}">
      <dgm:prSet/>
      <dgm:spPr/>
      <dgm:t>
        <a:bodyPr/>
        <a:lstStyle/>
        <a:p>
          <a:endParaRPr lang="pt-PT"/>
        </a:p>
      </dgm:t>
    </dgm:pt>
    <dgm:pt modelId="{5E1CFF12-E68E-474C-AA5C-8C9011DF2E96}" type="pres">
      <dgm:prSet presAssocID="{ECB6E89C-5EA0-4A86-A642-0F727AFB392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18F41C13-E254-45EB-84FC-9B9EC7A0DA53}" type="pres">
      <dgm:prSet presAssocID="{6D913494-5954-491E-B813-9318A156D861}" presName="parentLin" presStyleCnt="0"/>
      <dgm:spPr/>
      <dgm:t>
        <a:bodyPr/>
        <a:lstStyle/>
        <a:p>
          <a:endParaRPr lang="pt-PT"/>
        </a:p>
      </dgm:t>
    </dgm:pt>
    <dgm:pt modelId="{AAB01814-F3C1-47E7-AC80-79FB7DEB8779}" type="pres">
      <dgm:prSet presAssocID="{6D913494-5954-491E-B813-9318A156D861}" presName="parentLeftMargin" presStyleLbl="node1" presStyleIdx="0" presStyleCnt="6"/>
      <dgm:spPr/>
      <dgm:t>
        <a:bodyPr/>
        <a:lstStyle/>
        <a:p>
          <a:endParaRPr lang="pt-PT"/>
        </a:p>
      </dgm:t>
    </dgm:pt>
    <dgm:pt modelId="{EC9F53A5-B24A-484C-8244-C34511C94192}" type="pres">
      <dgm:prSet presAssocID="{6D913494-5954-491E-B813-9318A156D861}" presName="parentText" presStyleLbl="node1" presStyleIdx="0" presStyleCnt="6" custScaleX="130769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A5BEEB0C-7896-4525-8839-F7F657030EFD}" type="pres">
      <dgm:prSet presAssocID="{6D913494-5954-491E-B813-9318A156D861}" presName="negativeSpace" presStyleCnt="0"/>
      <dgm:spPr/>
      <dgm:t>
        <a:bodyPr/>
        <a:lstStyle/>
        <a:p>
          <a:endParaRPr lang="pt-PT"/>
        </a:p>
      </dgm:t>
    </dgm:pt>
    <dgm:pt modelId="{E9C7E2CD-9FD0-480A-88A0-90B26D5AA4CF}" type="pres">
      <dgm:prSet presAssocID="{6D913494-5954-491E-B813-9318A156D861}" presName="childText" presStyleLbl="conFgAcc1" presStyleIdx="0" presStyleCnt="6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EF7BBBB-1A77-43E4-A4A9-AC23D12B8A42}" type="pres">
      <dgm:prSet presAssocID="{C834F608-7538-42E2-A910-5BC573B5A3CF}" presName="spaceBetweenRectangles" presStyleCnt="0"/>
      <dgm:spPr/>
      <dgm:t>
        <a:bodyPr/>
        <a:lstStyle/>
        <a:p>
          <a:endParaRPr lang="pt-PT"/>
        </a:p>
      </dgm:t>
    </dgm:pt>
    <dgm:pt modelId="{E0163E79-6EB2-4910-93F4-86F0C6856D70}" type="pres">
      <dgm:prSet presAssocID="{23C61FB6-AAF4-4947-BFFF-68968FC77055}" presName="parentLin" presStyleCnt="0"/>
      <dgm:spPr/>
      <dgm:t>
        <a:bodyPr/>
        <a:lstStyle/>
        <a:p>
          <a:endParaRPr lang="pt-PT"/>
        </a:p>
      </dgm:t>
    </dgm:pt>
    <dgm:pt modelId="{F557C191-9B81-4A1A-B535-55F164680141}" type="pres">
      <dgm:prSet presAssocID="{23C61FB6-AAF4-4947-BFFF-68968FC77055}" presName="parentLeftMargin" presStyleLbl="node1" presStyleIdx="0" presStyleCnt="6"/>
      <dgm:spPr/>
      <dgm:t>
        <a:bodyPr/>
        <a:lstStyle/>
        <a:p>
          <a:endParaRPr lang="pt-PT"/>
        </a:p>
      </dgm:t>
    </dgm:pt>
    <dgm:pt modelId="{AF249C2A-AF30-4974-896C-4D446C10C32C}" type="pres">
      <dgm:prSet presAssocID="{23C61FB6-AAF4-4947-BFFF-68968FC77055}" presName="parentText" presStyleLbl="node1" presStyleIdx="1" presStyleCnt="6" custScaleX="130769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7DAE8735-E393-414B-8D6A-D05B3D3463FD}" type="pres">
      <dgm:prSet presAssocID="{23C61FB6-AAF4-4947-BFFF-68968FC77055}" presName="negativeSpace" presStyleCnt="0"/>
      <dgm:spPr/>
      <dgm:t>
        <a:bodyPr/>
        <a:lstStyle/>
        <a:p>
          <a:endParaRPr lang="pt-PT"/>
        </a:p>
      </dgm:t>
    </dgm:pt>
    <dgm:pt modelId="{6327DA56-77D4-4482-AD27-B82A5803DBFA}" type="pres">
      <dgm:prSet presAssocID="{23C61FB6-AAF4-4947-BFFF-68968FC77055}" presName="childText" presStyleLbl="conFgAcc1" presStyleIdx="1" presStyleCnt="6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7681FD42-6883-492D-A72D-D7F7DB64D934}" type="pres">
      <dgm:prSet presAssocID="{75B0AA66-7558-413E-A528-937B59CACB47}" presName="spaceBetweenRectangles" presStyleCnt="0"/>
      <dgm:spPr/>
      <dgm:t>
        <a:bodyPr/>
        <a:lstStyle/>
        <a:p>
          <a:endParaRPr lang="pt-PT"/>
        </a:p>
      </dgm:t>
    </dgm:pt>
    <dgm:pt modelId="{0DDEBEB4-B6F7-4998-861D-A4D2ED64A9AF}" type="pres">
      <dgm:prSet presAssocID="{74A94101-8B05-464A-B5C8-52EFFFBF8A81}" presName="parentLin" presStyleCnt="0"/>
      <dgm:spPr/>
      <dgm:t>
        <a:bodyPr/>
        <a:lstStyle/>
        <a:p>
          <a:endParaRPr lang="pt-PT"/>
        </a:p>
      </dgm:t>
    </dgm:pt>
    <dgm:pt modelId="{A9FE4046-B36D-462E-B19E-0CE49E329D07}" type="pres">
      <dgm:prSet presAssocID="{74A94101-8B05-464A-B5C8-52EFFFBF8A81}" presName="parentLeftMargin" presStyleLbl="node1" presStyleIdx="1" presStyleCnt="6"/>
      <dgm:spPr/>
      <dgm:t>
        <a:bodyPr/>
        <a:lstStyle/>
        <a:p>
          <a:endParaRPr lang="pt-PT"/>
        </a:p>
      </dgm:t>
    </dgm:pt>
    <dgm:pt modelId="{B32660F9-D49D-46F6-A176-CB32EABFEDBF}" type="pres">
      <dgm:prSet presAssocID="{74A94101-8B05-464A-B5C8-52EFFFBF8A81}" presName="parentText" presStyleLbl="node1" presStyleIdx="2" presStyleCnt="6" custScaleX="131500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E87A236-DC48-4C49-A008-A739C4B906BB}" type="pres">
      <dgm:prSet presAssocID="{74A94101-8B05-464A-B5C8-52EFFFBF8A81}" presName="negativeSpace" presStyleCnt="0"/>
      <dgm:spPr/>
      <dgm:t>
        <a:bodyPr/>
        <a:lstStyle/>
        <a:p>
          <a:endParaRPr lang="pt-PT"/>
        </a:p>
      </dgm:t>
    </dgm:pt>
    <dgm:pt modelId="{B38B2B2D-1DBE-450E-99D2-B00D857810C4}" type="pres">
      <dgm:prSet presAssocID="{74A94101-8B05-464A-B5C8-52EFFFBF8A81}" presName="childText" presStyleLbl="conFgAcc1" presStyleIdx="2" presStyleCnt="6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9E097D43-F9B6-426E-BE4C-B928B498CF2F}" type="pres">
      <dgm:prSet presAssocID="{7F795E67-AE89-4789-B4A2-52DB0A473C53}" presName="spaceBetweenRectangles" presStyleCnt="0"/>
      <dgm:spPr/>
      <dgm:t>
        <a:bodyPr/>
        <a:lstStyle/>
        <a:p>
          <a:endParaRPr lang="pt-PT"/>
        </a:p>
      </dgm:t>
    </dgm:pt>
    <dgm:pt modelId="{ED3145E1-6CFF-42B2-AA94-BD488805A91E}" type="pres">
      <dgm:prSet presAssocID="{BFE8837E-F5A5-4E5C-BFE9-D8E674890BC9}" presName="parentLin" presStyleCnt="0"/>
      <dgm:spPr/>
      <dgm:t>
        <a:bodyPr/>
        <a:lstStyle/>
        <a:p>
          <a:endParaRPr lang="pt-PT"/>
        </a:p>
      </dgm:t>
    </dgm:pt>
    <dgm:pt modelId="{84CBDA70-18B9-4CDB-8352-EEF58C24E953}" type="pres">
      <dgm:prSet presAssocID="{BFE8837E-F5A5-4E5C-BFE9-D8E674890BC9}" presName="parentLeftMargin" presStyleLbl="node1" presStyleIdx="2" presStyleCnt="6"/>
      <dgm:spPr/>
      <dgm:t>
        <a:bodyPr/>
        <a:lstStyle/>
        <a:p>
          <a:endParaRPr lang="pt-PT"/>
        </a:p>
      </dgm:t>
    </dgm:pt>
    <dgm:pt modelId="{F55A4347-2C37-480F-9F89-46711E30B1B6}" type="pres">
      <dgm:prSet presAssocID="{BFE8837E-F5A5-4E5C-BFE9-D8E674890BC9}" presName="parentText" presStyleLbl="node1" presStyleIdx="3" presStyleCnt="6" custScaleX="131500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30FA099-83B1-4291-A092-144442EF84CD}" type="pres">
      <dgm:prSet presAssocID="{BFE8837E-F5A5-4E5C-BFE9-D8E674890BC9}" presName="negativeSpace" presStyleCnt="0"/>
      <dgm:spPr/>
      <dgm:t>
        <a:bodyPr/>
        <a:lstStyle/>
        <a:p>
          <a:endParaRPr lang="pt-PT"/>
        </a:p>
      </dgm:t>
    </dgm:pt>
    <dgm:pt modelId="{8D0D1B04-0176-41BD-A1E4-8665A0FC7809}" type="pres">
      <dgm:prSet presAssocID="{BFE8837E-F5A5-4E5C-BFE9-D8E674890BC9}" presName="childText" presStyleLbl="conFgAcc1" presStyleIdx="3" presStyleCnt="6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6FC0424-35C7-4B4F-9885-1052467A57CD}" type="pres">
      <dgm:prSet presAssocID="{53C8162F-812B-4F2D-8118-5F6619D34261}" presName="spaceBetweenRectangles" presStyleCnt="0"/>
      <dgm:spPr/>
      <dgm:t>
        <a:bodyPr/>
        <a:lstStyle/>
        <a:p>
          <a:endParaRPr lang="pt-PT"/>
        </a:p>
      </dgm:t>
    </dgm:pt>
    <dgm:pt modelId="{D03A57D9-67EE-41C6-AA35-FE3E938C7787}" type="pres">
      <dgm:prSet presAssocID="{38FF24AA-9FA6-42A2-A3F8-0D56D42F97ED}" presName="parentLin" presStyleCnt="0"/>
      <dgm:spPr/>
      <dgm:t>
        <a:bodyPr/>
        <a:lstStyle/>
        <a:p>
          <a:endParaRPr lang="pt-PT"/>
        </a:p>
      </dgm:t>
    </dgm:pt>
    <dgm:pt modelId="{5D6A88A0-5091-422D-9AEF-47F0DF7A4D56}" type="pres">
      <dgm:prSet presAssocID="{38FF24AA-9FA6-42A2-A3F8-0D56D42F97ED}" presName="parentLeftMargin" presStyleLbl="node1" presStyleIdx="3" presStyleCnt="6"/>
      <dgm:spPr/>
      <dgm:t>
        <a:bodyPr/>
        <a:lstStyle/>
        <a:p>
          <a:endParaRPr lang="pt-PT"/>
        </a:p>
      </dgm:t>
    </dgm:pt>
    <dgm:pt modelId="{33B4858F-6092-48E3-B003-979C6209006C}" type="pres">
      <dgm:prSet presAssocID="{38FF24AA-9FA6-42A2-A3F8-0D56D42F97ED}" presName="parentText" presStyleLbl="node1" presStyleIdx="4" presStyleCnt="6" custScaleX="131500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71602EFB-B157-4E4F-A31B-FF61858512FA}" type="pres">
      <dgm:prSet presAssocID="{38FF24AA-9FA6-42A2-A3F8-0D56D42F97ED}" presName="negativeSpace" presStyleCnt="0"/>
      <dgm:spPr/>
      <dgm:t>
        <a:bodyPr/>
        <a:lstStyle/>
        <a:p>
          <a:endParaRPr lang="pt-PT"/>
        </a:p>
      </dgm:t>
    </dgm:pt>
    <dgm:pt modelId="{E9AED436-BEEC-47C1-9E46-CBABD18B3810}" type="pres">
      <dgm:prSet presAssocID="{38FF24AA-9FA6-42A2-A3F8-0D56D42F97ED}" presName="childText" presStyleLbl="conFgAcc1" presStyleIdx="4" presStyleCnt="6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965A8C4A-0B33-49C4-A36B-550EA2B879BC}" type="pres">
      <dgm:prSet presAssocID="{FA484C44-3527-448C-83DB-1FED9DE5010F}" presName="spaceBetweenRectangles" presStyleCnt="0"/>
      <dgm:spPr/>
      <dgm:t>
        <a:bodyPr/>
        <a:lstStyle/>
        <a:p>
          <a:endParaRPr lang="pt-PT"/>
        </a:p>
      </dgm:t>
    </dgm:pt>
    <dgm:pt modelId="{7EDA3F64-13E9-4E99-AA2B-70B53180D901}" type="pres">
      <dgm:prSet presAssocID="{32FE80C5-22BF-4D5A-BF1F-047C748F1783}" presName="parentLin" presStyleCnt="0"/>
      <dgm:spPr/>
      <dgm:t>
        <a:bodyPr/>
        <a:lstStyle/>
        <a:p>
          <a:endParaRPr lang="pt-PT"/>
        </a:p>
      </dgm:t>
    </dgm:pt>
    <dgm:pt modelId="{2BAB78C5-389C-4D4F-814A-410789E83DF1}" type="pres">
      <dgm:prSet presAssocID="{32FE80C5-22BF-4D5A-BF1F-047C748F1783}" presName="parentLeftMargin" presStyleLbl="node1" presStyleIdx="4" presStyleCnt="6"/>
      <dgm:spPr/>
      <dgm:t>
        <a:bodyPr/>
        <a:lstStyle/>
        <a:p>
          <a:endParaRPr lang="pt-PT"/>
        </a:p>
      </dgm:t>
    </dgm:pt>
    <dgm:pt modelId="{2939D995-8CCA-4CCC-BDD8-DC7F8A5DD089}" type="pres">
      <dgm:prSet presAssocID="{32FE80C5-22BF-4D5A-BF1F-047C748F1783}" presName="parentText" presStyleLbl="node1" presStyleIdx="5" presStyleCnt="6" custScaleX="133355" custScaleY="108582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B746BB4D-4CD5-40B8-A28A-587FBA48B714}" type="pres">
      <dgm:prSet presAssocID="{32FE80C5-22BF-4D5A-BF1F-047C748F1783}" presName="negativeSpace" presStyleCnt="0"/>
      <dgm:spPr/>
      <dgm:t>
        <a:bodyPr/>
        <a:lstStyle/>
        <a:p>
          <a:endParaRPr lang="pt-PT"/>
        </a:p>
      </dgm:t>
    </dgm:pt>
    <dgm:pt modelId="{499BAEBB-F31D-41BE-8FC0-56ABE017C3CC}" type="pres">
      <dgm:prSet presAssocID="{32FE80C5-22BF-4D5A-BF1F-047C748F1783}" presName="childText" presStyleLbl="conFgAcc1" presStyleIdx="5" presStyleCnt="6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0E412C55-6C81-4EFC-AFF0-733790963DF1}" type="presOf" srcId="{38FF24AA-9FA6-42A2-A3F8-0D56D42F97ED}" destId="{5D6A88A0-5091-422D-9AEF-47F0DF7A4D56}" srcOrd="0" destOrd="0" presId="urn:microsoft.com/office/officeart/2005/8/layout/list1"/>
    <dgm:cxn modelId="{D3899E55-7635-41F9-914F-E72FBBC0769B}" srcId="{ECB6E89C-5EA0-4A86-A642-0F727AFB3927}" destId="{23C61FB6-AAF4-4947-BFFF-68968FC77055}" srcOrd="1" destOrd="0" parTransId="{5E51AC07-FAD4-489D-AD3E-E2003A53D35E}" sibTransId="{75B0AA66-7558-413E-A528-937B59CACB47}"/>
    <dgm:cxn modelId="{0891900D-95EF-42BD-850D-3F61F7ECF5B7}" srcId="{ECB6E89C-5EA0-4A86-A642-0F727AFB3927}" destId="{74A94101-8B05-464A-B5C8-52EFFFBF8A81}" srcOrd="2" destOrd="0" parTransId="{142E89BE-49FB-4A3C-968D-B0CA6D907752}" sibTransId="{7F795E67-AE89-4789-B4A2-52DB0A473C53}"/>
    <dgm:cxn modelId="{D4240CDF-9C44-451A-9079-FE579CB2ADD5}" srcId="{ECB6E89C-5EA0-4A86-A642-0F727AFB3927}" destId="{6D913494-5954-491E-B813-9318A156D861}" srcOrd="0" destOrd="0" parTransId="{90EAD184-D52B-4AE4-B2E2-2D4D4E8FE8E5}" sibTransId="{C834F608-7538-42E2-A910-5BC573B5A3CF}"/>
    <dgm:cxn modelId="{633CF3FC-74DC-4CA1-99BF-640CC79F8164}" type="presOf" srcId="{74A94101-8B05-464A-B5C8-52EFFFBF8A81}" destId="{B32660F9-D49D-46F6-A176-CB32EABFEDBF}" srcOrd="1" destOrd="0" presId="urn:microsoft.com/office/officeart/2005/8/layout/list1"/>
    <dgm:cxn modelId="{CCCF5631-B3E6-4BCD-9A2E-C66356E5171B}" type="presOf" srcId="{23C61FB6-AAF4-4947-BFFF-68968FC77055}" destId="{F557C191-9B81-4A1A-B535-55F164680141}" srcOrd="0" destOrd="0" presId="urn:microsoft.com/office/officeart/2005/8/layout/list1"/>
    <dgm:cxn modelId="{BC00A153-C25D-446C-9CEC-B111ED7242C3}" type="presOf" srcId="{BFE8837E-F5A5-4E5C-BFE9-D8E674890BC9}" destId="{84CBDA70-18B9-4CDB-8352-EEF58C24E953}" srcOrd="0" destOrd="0" presId="urn:microsoft.com/office/officeart/2005/8/layout/list1"/>
    <dgm:cxn modelId="{2CD97F59-AED7-476C-93CE-3840D225B58E}" srcId="{ECB6E89C-5EA0-4A86-A642-0F727AFB3927}" destId="{BFE8837E-F5A5-4E5C-BFE9-D8E674890BC9}" srcOrd="3" destOrd="0" parTransId="{32494DEA-F1B0-473F-ABC6-FE62D465C6F7}" sibTransId="{53C8162F-812B-4F2D-8118-5F6619D34261}"/>
    <dgm:cxn modelId="{41C40BA2-88B3-4773-98F5-156E26756FDA}" type="presOf" srcId="{74A94101-8B05-464A-B5C8-52EFFFBF8A81}" destId="{A9FE4046-B36D-462E-B19E-0CE49E329D07}" srcOrd="0" destOrd="0" presId="urn:microsoft.com/office/officeart/2005/8/layout/list1"/>
    <dgm:cxn modelId="{322A07F7-FCEC-44CA-95A6-6CDC6CACEF82}" type="presOf" srcId="{BFE8837E-F5A5-4E5C-BFE9-D8E674890BC9}" destId="{F55A4347-2C37-480F-9F89-46711E30B1B6}" srcOrd="1" destOrd="0" presId="urn:microsoft.com/office/officeart/2005/8/layout/list1"/>
    <dgm:cxn modelId="{4B1AD853-4AE3-41FE-9539-E92868450BD7}" type="presOf" srcId="{6D913494-5954-491E-B813-9318A156D861}" destId="{EC9F53A5-B24A-484C-8244-C34511C94192}" srcOrd="1" destOrd="0" presId="urn:microsoft.com/office/officeart/2005/8/layout/list1"/>
    <dgm:cxn modelId="{BE879E80-EB7B-4AEA-A019-7D9A4A910BE4}" type="presOf" srcId="{32FE80C5-22BF-4D5A-BF1F-047C748F1783}" destId="{2BAB78C5-389C-4D4F-814A-410789E83DF1}" srcOrd="0" destOrd="0" presId="urn:microsoft.com/office/officeart/2005/8/layout/list1"/>
    <dgm:cxn modelId="{F47C43A4-15F1-4400-A3B4-B52A560D0113}" srcId="{ECB6E89C-5EA0-4A86-A642-0F727AFB3927}" destId="{38FF24AA-9FA6-42A2-A3F8-0D56D42F97ED}" srcOrd="4" destOrd="0" parTransId="{9320FAF8-C723-44E1-8D5B-A51ED2A7257C}" sibTransId="{FA484C44-3527-448C-83DB-1FED9DE5010F}"/>
    <dgm:cxn modelId="{22EB1F93-B4B9-4A6F-897E-CE89B5DB2EE6}" type="presOf" srcId="{38FF24AA-9FA6-42A2-A3F8-0D56D42F97ED}" destId="{33B4858F-6092-48E3-B003-979C6209006C}" srcOrd="1" destOrd="0" presId="urn:microsoft.com/office/officeart/2005/8/layout/list1"/>
    <dgm:cxn modelId="{C7AF6B88-6778-4CCB-801A-F890438E928E}" type="presOf" srcId="{32FE80C5-22BF-4D5A-BF1F-047C748F1783}" destId="{2939D995-8CCA-4CCC-BDD8-DC7F8A5DD089}" srcOrd="1" destOrd="0" presId="urn:microsoft.com/office/officeart/2005/8/layout/list1"/>
    <dgm:cxn modelId="{A9FE972C-B0C1-4623-A10F-F02D893FFA66}" type="presOf" srcId="{23C61FB6-AAF4-4947-BFFF-68968FC77055}" destId="{AF249C2A-AF30-4974-896C-4D446C10C32C}" srcOrd="1" destOrd="0" presId="urn:microsoft.com/office/officeart/2005/8/layout/list1"/>
    <dgm:cxn modelId="{A178D8F6-FDC3-4985-93DB-B6007F492687}" srcId="{ECB6E89C-5EA0-4A86-A642-0F727AFB3927}" destId="{32FE80C5-22BF-4D5A-BF1F-047C748F1783}" srcOrd="5" destOrd="0" parTransId="{F29170FB-3324-4D23-9A64-252FED33D409}" sibTransId="{920C7767-ADCB-4C2D-BCA6-EA793E91CE75}"/>
    <dgm:cxn modelId="{8195E453-81F9-492C-BDB6-A4E55FB099BC}" type="presOf" srcId="{6D913494-5954-491E-B813-9318A156D861}" destId="{AAB01814-F3C1-47E7-AC80-79FB7DEB8779}" srcOrd="0" destOrd="0" presId="urn:microsoft.com/office/officeart/2005/8/layout/list1"/>
    <dgm:cxn modelId="{8EE3393B-D12F-454F-A3A3-A8A91794814E}" type="presOf" srcId="{ECB6E89C-5EA0-4A86-A642-0F727AFB3927}" destId="{5E1CFF12-E68E-474C-AA5C-8C9011DF2E96}" srcOrd="0" destOrd="0" presId="urn:microsoft.com/office/officeart/2005/8/layout/list1"/>
    <dgm:cxn modelId="{F12728DA-C6E1-4F48-BE4F-9596A1B7B516}" type="presParOf" srcId="{5E1CFF12-E68E-474C-AA5C-8C9011DF2E96}" destId="{18F41C13-E254-45EB-84FC-9B9EC7A0DA53}" srcOrd="0" destOrd="0" presId="urn:microsoft.com/office/officeart/2005/8/layout/list1"/>
    <dgm:cxn modelId="{9E016C99-58C5-4091-ACE8-0ED663295360}" type="presParOf" srcId="{18F41C13-E254-45EB-84FC-9B9EC7A0DA53}" destId="{AAB01814-F3C1-47E7-AC80-79FB7DEB8779}" srcOrd="0" destOrd="0" presId="urn:microsoft.com/office/officeart/2005/8/layout/list1"/>
    <dgm:cxn modelId="{50A7759C-BEA9-45F6-8417-89CFA18EABBA}" type="presParOf" srcId="{18F41C13-E254-45EB-84FC-9B9EC7A0DA53}" destId="{EC9F53A5-B24A-484C-8244-C34511C94192}" srcOrd="1" destOrd="0" presId="urn:microsoft.com/office/officeart/2005/8/layout/list1"/>
    <dgm:cxn modelId="{1FBB2744-515B-4B6A-9634-7E5FD426A5E0}" type="presParOf" srcId="{5E1CFF12-E68E-474C-AA5C-8C9011DF2E96}" destId="{A5BEEB0C-7896-4525-8839-F7F657030EFD}" srcOrd="1" destOrd="0" presId="urn:microsoft.com/office/officeart/2005/8/layout/list1"/>
    <dgm:cxn modelId="{5EF5F0D1-1ED9-4D4E-B8A5-91905427F6E6}" type="presParOf" srcId="{5E1CFF12-E68E-474C-AA5C-8C9011DF2E96}" destId="{E9C7E2CD-9FD0-480A-88A0-90B26D5AA4CF}" srcOrd="2" destOrd="0" presId="urn:microsoft.com/office/officeart/2005/8/layout/list1"/>
    <dgm:cxn modelId="{F58AA178-99D6-4712-8B06-2B033E01F39D}" type="presParOf" srcId="{5E1CFF12-E68E-474C-AA5C-8C9011DF2E96}" destId="{1EF7BBBB-1A77-43E4-A4A9-AC23D12B8A42}" srcOrd="3" destOrd="0" presId="urn:microsoft.com/office/officeart/2005/8/layout/list1"/>
    <dgm:cxn modelId="{18915374-C91C-4095-9AD3-946C08A11269}" type="presParOf" srcId="{5E1CFF12-E68E-474C-AA5C-8C9011DF2E96}" destId="{E0163E79-6EB2-4910-93F4-86F0C6856D70}" srcOrd="4" destOrd="0" presId="urn:microsoft.com/office/officeart/2005/8/layout/list1"/>
    <dgm:cxn modelId="{93EC8768-05DC-4CA6-8F55-2D3E9FE3703C}" type="presParOf" srcId="{E0163E79-6EB2-4910-93F4-86F0C6856D70}" destId="{F557C191-9B81-4A1A-B535-55F164680141}" srcOrd="0" destOrd="0" presId="urn:microsoft.com/office/officeart/2005/8/layout/list1"/>
    <dgm:cxn modelId="{130D5169-BB17-47F6-B437-778824FCC9A1}" type="presParOf" srcId="{E0163E79-6EB2-4910-93F4-86F0C6856D70}" destId="{AF249C2A-AF30-4974-896C-4D446C10C32C}" srcOrd="1" destOrd="0" presId="urn:microsoft.com/office/officeart/2005/8/layout/list1"/>
    <dgm:cxn modelId="{06F76FC1-7085-4925-9C47-C68C4E88792B}" type="presParOf" srcId="{5E1CFF12-E68E-474C-AA5C-8C9011DF2E96}" destId="{7DAE8735-E393-414B-8D6A-D05B3D3463FD}" srcOrd="5" destOrd="0" presId="urn:microsoft.com/office/officeart/2005/8/layout/list1"/>
    <dgm:cxn modelId="{1DF0FACA-D203-49FA-A9DA-73DA27386AF0}" type="presParOf" srcId="{5E1CFF12-E68E-474C-AA5C-8C9011DF2E96}" destId="{6327DA56-77D4-4482-AD27-B82A5803DBFA}" srcOrd="6" destOrd="0" presId="urn:microsoft.com/office/officeart/2005/8/layout/list1"/>
    <dgm:cxn modelId="{91697491-BEBC-4754-B071-A42AC8D772F3}" type="presParOf" srcId="{5E1CFF12-E68E-474C-AA5C-8C9011DF2E96}" destId="{7681FD42-6883-492D-A72D-D7F7DB64D934}" srcOrd="7" destOrd="0" presId="urn:microsoft.com/office/officeart/2005/8/layout/list1"/>
    <dgm:cxn modelId="{45FB0ADD-4FC0-4E8C-AECC-C12B7C2B554E}" type="presParOf" srcId="{5E1CFF12-E68E-474C-AA5C-8C9011DF2E96}" destId="{0DDEBEB4-B6F7-4998-861D-A4D2ED64A9AF}" srcOrd="8" destOrd="0" presId="urn:microsoft.com/office/officeart/2005/8/layout/list1"/>
    <dgm:cxn modelId="{4E2C0748-AB10-4CA2-9AE5-566F8DF3EC61}" type="presParOf" srcId="{0DDEBEB4-B6F7-4998-861D-A4D2ED64A9AF}" destId="{A9FE4046-B36D-462E-B19E-0CE49E329D07}" srcOrd="0" destOrd="0" presId="urn:microsoft.com/office/officeart/2005/8/layout/list1"/>
    <dgm:cxn modelId="{4EA60071-EAFA-4ED6-9137-1A165C06112D}" type="presParOf" srcId="{0DDEBEB4-B6F7-4998-861D-A4D2ED64A9AF}" destId="{B32660F9-D49D-46F6-A176-CB32EABFEDBF}" srcOrd="1" destOrd="0" presId="urn:microsoft.com/office/officeart/2005/8/layout/list1"/>
    <dgm:cxn modelId="{738BEAD1-4499-4F57-820D-42940A534777}" type="presParOf" srcId="{5E1CFF12-E68E-474C-AA5C-8C9011DF2E96}" destId="{4E87A236-DC48-4C49-A008-A739C4B906BB}" srcOrd="9" destOrd="0" presId="urn:microsoft.com/office/officeart/2005/8/layout/list1"/>
    <dgm:cxn modelId="{0B61EECC-681A-45BC-B7CB-CF7044D328C3}" type="presParOf" srcId="{5E1CFF12-E68E-474C-AA5C-8C9011DF2E96}" destId="{B38B2B2D-1DBE-450E-99D2-B00D857810C4}" srcOrd="10" destOrd="0" presId="urn:microsoft.com/office/officeart/2005/8/layout/list1"/>
    <dgm:cxn modelId="{BD8E25DF-2469-4A67-BB14-1B325EF2C70A}" type="presParOf" srcId="{5E1CFF12-E68E-474C-AA5C-8C9011DF2E96}" destId="{9E097D43-F9B6-426E-BE4C-B928B498CF2F}" srcOrd="11" destOrd="0" presId="urn:microsoft.com/office/officeart/2005/8/layout/list1"/>
    <dgm:cxn modelId="{C660DF9F-E7BC-4163-B88C-0F8D6921EB29}" type="presParOf" srcId="{5E1CFF12-E68E-474C-AA5C-8C9011DF2E96}" destId="{ED3145E1-6CFF-42B2-AA94-BD488805A91E}" srcOrd="12" destOrd="0" presId="urn:microsoft.com/office/officeart/2005/8/layout/list1"/>
    <dgm:cxn modelId="{19C4C305-C1BA-4495-828E-6D633B9AF717}" type="presParOf" srcId="{ED3145E1-6CFF-42B2-AA94-BD488805A91E}" destId="{84CBDA70-18B9-4CDB-8352-EEF58C24E953}" srcOrd="0" destOrd="0" presId="urn:microsoft.com/office/officeart/2005/8/layout/list1"/>
    <dgm:cxn modelId="{8817C3E8-DD11-4590-8203-89FB70734EF4}" type="presParOf" srcId="{ED3145E1-6CFF-42B2-AA94-BD488805A91E}" destId="{F55A4347-2C37-480F-9F89-46711E30B1B6}" srcOrd="1" destOrd="0" presId="urn:microsoft.com/office/officeart/2005/8/layout/list1"/>
    <dgm:cxn modelId="{4694188C-7140-4B8D-A17C-4ABAA3E13274}" type="presParOf" srcId="{5E1CFF12-E68E-474C-AA5C-8C9011DF2E96}" destId="{430FA099-83B1-4291-A092-144442EF84CD}" srcOrd="13" destOrd="0" presId="urn:microsoft.com/office/officeart/2005/8/layout/list1"/>
    <dgm:cxn modelId="{7B44C7AF-CE5E-4794-93BC-3E49154DB92A}" type="presParOf" srcId="{5E1CFF12-E68E-474C-AA5C-8C9011DF2E96}" destId="{8D0D1B04-0176-41BD-A1E4-8665A0FC7809}" srcOrd="14" destOrd="0" presId="urn:microsoft.com/office/officeart/2005/8/layout/list1"/>
    <dgm:cxn modelId="{6DE6756D-5D01-4176-A1C3-49BBD0B60280}" type="presParOf" srcId="{5E1CFF12-E68E-474C-AA5C-8C9011DF2E96}" destId="{16FC0424-35C7-4B4F-9885-1052467A57CD}" srcOrd="15" destOrd="0" presId="urn:microsoft.com/office/officeart/2005/8/layout/list1"/>
    <dgm:cxn modelId="{494EFD60-533D-4235-BF6D-F0AB5E8FE8C6}" type="presParOf" srcId="{5E1CFF12-E68E-474C-AA5C-8C9011DF2E96}" destId="{D03A57D9-67EE-41C6-AA35-FE3E938C7787}" srcOrd="16" destOrd="0" presId="urn:microsoft.com/office/officeart/2005/8/layout/list1"/>
    <dgm:cxn modelId="{F53F60E5-20C8-4C6E-9F1F-1563F1E53DA7}" type="presParOf" srcId="{D03A57D9-67EE-41C6-AA35-FE3E938C7787}" destId="{5D6A88A0-5091-422D-9AEF-47F0DF7A4D56}" srcOrd="0" destOrd="0" presId="urn:microsoft.com/office/officeart/2005/8/layout/list1"/>
    <dgm:cxn modelId="{3D405FBD-60A3-4649-892E-93E96D989DA8}" type="presParOf" srcId="{D03A57D9-67EE-41C6-AA35-FE3E938C7787}" destId="{33B4858F-6092-48E3-B003-979C6209006C}" srcOrd="1" destOrd="0" presId="urn:microsoft.com/office/officeart/2005/8/layout/list1"/>
    <dgm:cxn modelId="{3ACCA372-AA80-4201-B093-A5045C120A28}" type="presParOf" srcId="{5E1CFF12-E68E-474C-AA5C-8C9011DF2E96}" destId="{71602EFB-B157-4E4F-A31B-FF61858512FA}" srcOrd="17" destOrd="0" presId="urn:microsoft.com/office/officeart/2005/8/layout/list1"/>
    <dgm:cxn modelId="{4041F8BB-F0B2-43BB-BB07-DBFE3C94EDE0}" type="presParOf" srcId="{5E1CFF12-E68E-474C-AA5C-8C9011DF2E96}" destId="{E9AED436-BEEC-47C1-9E46-CBABD18B3810}" srcOrd="18" destOrd="0" presId="urn:microsoft.com/office/officeart/2005/8/layout/list1"/>
    <dgm:cxn modelId="{7F80E9A3-6158-40B7-ABA7-5BE1CA2AE9C2}" type="presParOf" srcId="{5E1CFF12-E68E-474C-AA5C-8C9011DF2E96}" destId="{965A8C4A-0B33-49C4-A36B-550EA2B879BC}" srcOrd="19" destOrd="0" presId="urn:microsoft.com/office/officeart/2005/8/layout/list1"/>
    <dgm:cxn modelId="{041D5807-1F54-4BC1-808C-AF0F9B23146D}" type="presParOf" srcId="{5E1CFF12-E68E-474C-AA5C-8C9011DF2E96}" destId="{7EDA3F64-13E9-4E99-AA2B-70B53180D901}" srcOrd="20" destOrd="0" presId="urn:microsoft.com/office/officeart/2005/8/layout/list1"/>
    <dgm:cxn modelId="{4275B47E-AB55-4723-87C1-4700A466FBF3}" type="presParOf" srcId="{7EDA3F64-13E9-4E99-AA2B-70B53180D901}" destId="{2BAB78C5-389C-4D4F-814A-410789E83DF1}" srcOrd="0" destOrd="0" presId="urn:microsoft.com/office/officeart/2005/8/layout/list1"/>
    <dgm:cxn modelId="{DA93A585-0E81-488E-A906-790535744F6F}" type="presParOf" srcId="{7EDA3F64-13E9-4E99-AA2B-70B53180D901}" destId="{2939D995-8CCA-4CCC-BDD8-DC7F8A5DD089}" srcOrd="1" destOrd="0" presId="urn:microsoft.com/office/officeart/2005/8/layout/list1"/>
    <dgm:cxn modelId="{7EBC1CC5-14B5-4580-9EE4-7CC343021417}" type="presParOf" srcId="{5E1CFF12-E68E-474C-AA5C-8C9011DF2E96}" destId="{B746BB4D-4CD5-40B8-A28A-587FBA48B714}" srcOrd="21" destOrd="0" presId="urn:microsoft.com/office/officeart/2005/8/layout/list1"/>
    <dgm:cxn modelId="{E8377C91-08AB-4231-B1E3-C86978A26314}" type="presParOf" srcId="{5E1CFF12-E68E-474C-AA5C-8C9011DF2E96}" destId="{499BAEBB-F31D-41BE-8FC0-56ABE017C3CC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1A2BD5-EC70-4FF5-8735-08F976D9A27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CA05C222-B11E-4AEE-837C-889974ED459E}" type="pres">
      <dgm:prSet presAssocID="{881A2BD5-EC70-4FF5-8735-08F976D9A27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PT"/>
        </a:p>
      </dgm:t>
    </dgm:pt>
  </dgm:ptLst>
  <dgm:cxnLst>
    <dgm:cxn modelId="{B864923C-7EB9-4FA9-AD90-6E77881A82C6}" type="presOf" srcId="{881A2BD5-EC70-4FF5-8735-08F976D9A278}" destId="{CA05C222-B11E-4AEE-837C-889974ED459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E679EE-657B-4CE9-AD14-D3DE7485EB0E}">
      <dsp:nvSpPr>
        <dsp:cNvPr id="0" name=""/>
        <dsp:cNvSpPr/>
      </dsp:nvSpPr>
      <dsp:spPr>
        <a:xfrm>
          <a:off x="0" y="0"/>
          <a:ext cx="5868906" cy="8989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 smtClean="0">
              <a:latin typeface="+mj-lt"/>
            </a:rPr>
            <a:t>Redução Condutores Mortos 29%-32%  </a:t>
          </a:r>
          <a:endParaRPr lang="pt-PT" sz="2000" kern="1200" dirty="0">
            <a:latin typeface="+mj-lt"/>
          </a:endParaRPr>
        </a:p>
      </dsp:txBody>
      <dsp:txXfrm>
        <a:off x="1263678" y="0"/>
        <a:ext cx="4605227" cy="898974"/>
      </dsp:txXfrm>
    </dsp:sp>
    <dsp:sp modelId="{BD532050-C1EA-4F4A-B914-21757CB34F59}">
      <dsp:nvSpPr>
        <dsp:cNvPr id="0" name=""/>
        <dsp:cNvSpPr/>
      </dsp:nvSpPr>
      <dsp:spPr>
        <a:xfrm>
          <a:off x="211577" y="71439"/>
          <a:ext cx="977841" cy="78842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0264277-BBA9-4D34-A97C-DB9E58BFEDBF}">
      <dsp:nvSpPr>
        <dsp:cNvPr id="0" name=""/>
        <dsp:cNvSpPr/>
      </dsp:nvSpPr>
      <dsp:spPr>
        <a:xfrm>
          <a:off x="0" y="988872"/>
          <a:ext cx="5868906" cy="8989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3600000"/>
                <a:satOff val="-12501"/>
                <a:lumOff val="15000"/>
                <a:alphaOff val="0"/>
                <a:tint val="50000"/>
                <a:satMod val="300000"/>
              </a:schemeClr>
            </a:gs>
            <a:gs pos="35000">
              <a:schemeClr val="accent2">
                <a:hueOff val="-3600000"/>
                <a:satOff val="-12501"/>
                <a:lumOff val="15000"/>
                <a:alphaOff val="0"/>
                <a:tint val="37000"/>
                <a:satMod val="300000"/>
              </a:schemeClr>
            </a:gs>
            <a:gs pos="100000">
              <a:schemeClr val="accent2">
                <a:hueOff val="-3600000"/>
                <a:satOff val="-12501"/>
                <a:lumOff val="1500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 smtClean="0">
              <a:latin typeface="+mj-lt"/>
            </a:rPr>
            <a:t>Redução Condutores Mortos 32%  </a:t>
          </a:r>
          <a:endParaRPr lang="pt-PT" sz="2000" kern="1200" dirty="0">
            <a:latin typeface="+mj-lt"/>
          </a:endParaRPr>
        </a:p>
      </dsp:txBody>
      <dsp:txXfrm>
        <a:off x="1263678" y="988872"/>
        <a:ext cx="4605227" cy="898974"/>
      </dsp:txXfrm>
    </dsp:sp>
    <dsp:sp modelId="{1CF3D1BF-46F5-49E7-858A-CABE3B41EDE4}">
      <dsp:nvSpPr>
        <dsp:cNvPr id="0" name=""/>
        <dsp:cNvSpPr/>
      </dsp:nvSpPr>
      <dsp:spPr>
        <a:xfrm>
          <a:off x="89897" y="1078769"/>
          <a:ext cx="1173781" cy="71917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201F6D6-62B4-4EEB-A236-DF5E8D2404F1}">
      <dsp:nvSpPr>
        <dsp:cNvPr id="0" name=""/>
        <dsp:cNvSpPr/>
      </dsp:nvSpPr>
      <dsp:spPr>
        <a:xfrm>
          <a:off x="0" y="1977744"/>
          <a:ext cx="5868906" cy="8989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7200000"/>
                <a:satOff val="-25001"/>
                <a:lumOff val="30001"/>
                <a:alphaOff val="0"/>
                <a:tint val="50000"/>
                <a:satMod val="300000"/>
              </a:schemeClr>
            </a:gs>
            <a:gs pos="35000">
              <a:schemeClr val="accent2">
                <a:hueOff val="-7200000"/>
                <a:satOff val="-25001"/>
                <a:lumOff val="30001"/>
                <a:alphaOff val="0"/>
                <a:tint val="37000"/>
                <a:satMod val="300000"/>
              </a:schemeClr>
            </a:gs>
            <a:gs pos="100000">
              <a:schemeClr val="accent2">
                <a:hueOff val="-7200000"/>
                <a:satOff val="-25001"/>
                <a:lumOff val="3000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 smtClean="0">
              <a:latin typeface="+mj-lt"/>
            </a:rPr>
            <a:t>Redução Peões Mortos 32%  </a:t>
          </a:r>
          <a:endParaRPr lang="pt-PT" sz="2000" kern="1200" dirty="0">
            <a:latin typeface="+mj-lt"/>
          </a:endParaRPr>
        </a:p>
      </dsp:txBody>
      <dsp:txXfrm>
        <a:off x="1263678" y="1977744"/>
        <a:ext cx="4605227" cy="898974"/>
      </dsp:txXfrm>
    </dsp:sp>
    <dsp:sp modelId="{BA942396-0718-42B7-8040-8E2895FB3889}">
      <dsp:nvSpPr>
        <dsp:cNvPr id="0" name=""/>
        <dsp:cNvSpPr/>
      </dsp:nvSpPr>
      <dsp:spPr>
        <a:xfrm>
          <a:off x="142295" y="1980290"/>
          <a:ext cx="1068986" cy="89388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CD70AFD-9BE9-45D7-952D-29DADA6C8F74}">
      <dsp:nvSpPr>
        <dsp:cNvPr id="0" name=""/>
        <dsp:cNvSpPr/>
      </dsp:nvSpPr>
      <dsp:spPr>
        <a:xfrm>
          <a:off x="0" y="2928958"/>
          <a:ext cx="5868906" cy="8989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0800000"/>
                <a:satOff val="-37502"/>
                <a:lumOff val="45001"/>
                <a:alphaOff val="0"/>
                <a:tint val="50000"/>
                <a:satMod val="300000"/>
              </a:schemeClr>
            </a:gs>
            <a:gs pos="35000">
              <a:schemeClr val="accent2">
                <a:hueOff val="-10800000"/>
                <a:satOff val="-37502"/>
                <a:lumOff val="45001"/>
                <a:alphaOff val="0"/>
                <a:tint val="37000"/>
                <a:satMod val="300000"/>
              </a:schemeClr>
            </a:gs>
            <a:gs pos="100000">
              <a:schemeClr val="accent2">
                <a:hueOff val="-10800000"/>
                <a:satOff val="-37502"/>
                <a:lumOff val="4500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 smtClean="0">
              <a:latin typeface="+mj-lt"/>
            </a:rPr>
            <a:t>Redução Condutores Mortos:            </a:t>
          </a:r>
          <a:r>
            <a:rPr lang="pt-PT" sz="1600" kern="1200" dirty="0" smtClean="0">
              <a:latin typeface="+mj-lt"/>
            </a:rPr>
            <a:t>Ligeiros 32-49%; “2 Rodas” 22-32%; Peões15-32%</a:t>
          </a:r>
          <a:endParaRPr lang="pt-PT" sz="2000" kern="1200" dirty="0">
            <a:latin typeface="+mj-lt"/>
          </a:endParaRPr>
        </a:p>
      </dsp:txBody>
      <dsp:txXfrm>
        <a:off x="1263678" y="2928958"/>
        <a:ext cx="4605227" cy="898974"/>
      </dsp:txXfrm>
    </dsp:sp>
    <dsp:sp modelId="{3A0CF22E-5E1B-4B0B-8AFA-5A7775155FEB}">
      <dsp:nvSpPr>
        <dsp:cNvPr id="0" name=""/>
        <dsp:cNvSpPr/>
      </dsp:nvSpPr>
      <dsp:spPr>
        <a:xfrm>
          <a:off x="89897" y="3071832"/>
          <a:ext cx="1173781" cy="71917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935CBA2-6049-4524-AA76-C72BFFFF79FD}">
      <dsp:nvSpPr>
        <dsp:cNvPr id="0" name=""/>
        <dsp:cNvSpPr/>
      </dsp:nvSpPr>
      <dsp:spPr>
        <a:xfrm>
          <a:off x="0" y="3929094"/>
          <a:ext cx="5868906" cy="8989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4400000"/>
                <a:satOff val="-50003"/>
                <a:lumOff val="60001"/>
                <a:alphaOff val="0"/>
                <a:tint val="50000"/>
                <a:satMod val="300000"/>
              </a:schemeClr>
            </a:gs>
            <a:gs pos="35000">
              <a:schemeClr val="accent2">
                <a:hueOff val="-14400000"/>
                <a:satOff val="-50003"/>
                <a:lumOff val="60001"/>
                <a:alphaOff val="0"/>
                <a:tint val="37000"/>
                <a:satMod val="300000"/>
              </a:schemeClr>
            </a:gs>
            <a:gs pos="100000">
              <a:schemeClr val="accent2">
                <a:hueOff val="-14400000"/>
                <a:satOff val="-50003"/>
                <a:lumOff val="6000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 smtClean="0">
              <a:latin typeface="+mj-lt"/>
            </a:rPr>
            <a:t>Condutores Mortos com TAS ilegal &lt;=25%  </a:t>
          </a:r>
          <a:endParaRPr lang="pt-PT" sz="2000" kern="1200" dirty="0">
            <a:latin typeface="+mj-lt"/>
          </a:endParaRPr>
        </a:p>
      </dsp:txBody>
      <dsp:txXfrm>
        <a:off x="1263678" y="3929094"/>
        <a:ext cx="4605227" cy="898974"/>
      </dsp:txXfrm>
    </dsp:sp>
    <dsp:sp modelId="{758B4E30-1BD7-4A48-931C-7C50EAE1939E}">
      <dsp:nvSpPr>
        <dsp:cNvPr id="0" name=""/>
        <dsp:cNvSpPr/>
      </dsp:nvSpPr>
      <dsp:spPr>
        <a:xfrm>
          <a:off x="187867" y="3931237"/>
          <a:ext cx="977841" cy="88802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876F3-8542-444E-9A98-F5C132C48056}">
      <dsp:nvSpPr>
        <dsp:cNvPr id="0" name=""/>
        <dsp:cNvSpPr/>
      </dsp:nvSpPr>
      <dsp:spPr>
        <a:xfrm rot="5400000">
          <a:off x="5505407" y="-2336449"/>
          <a:ext cx="647867" cy="5486438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kern="1200" dirty="0" smtClean="0"/>
            <a:t>República Checa, Hungria, Roménia, Eslováquia</a:t>
          </a:r>
          <a:endParaRPr lang="pt-PT" sz="1600" kern="1200" dirty="0"/>
        </a:p>
      </dsp:txBody>
      <dsp:txXfrm rot="-5400000">
        <a:off x="3086122" y="114462"/>
        <a:ext cx="5454812" cy="584615"/>
      </dsp:txXfrm>
    </dsp:sp>
    <dsp:sp modelId="{D0713BD1-4602-45A1-A8DA-8E5FF68F80D8}">
      <dsp:nvSpPr>
        <dsp:cNvPr id="0" name=""/>
        <dsp:cNvSpPr/>
      </dsp:nvSpPr>
      <dsp:spPr>
        <a:xfrm>
          <a:off x="0" y="1852"/>
          <a:ext cx="3086121" cy="80983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800" kern="1200" dirty="0" smtClean="0"/>
            <a:t>0,00 </a:t>
          </a:r>
          <a:endParaRPr lang="pt-PT" sz="3800" kern="1200" dirty="0"/>
        </a:p>
      </dsp:txBody>
      <dsp:txXfrm>
        <a:off x="39533" y="41385"/>
        <a:ext cx="3007055" cy="730768"/>
      </dsp:txXfrm>
    </dsp:sp>
    <dsp:sp modelId="{A5A063C4-9E23-43E9-8E72-075503EB3D4B}">
      <dsp:nvSpPr>
        <dsp:cNvPr id="0" name=""/>
        <dsp:cNvSpPr/>
      </dsp:nvSpPr>
      <dsp:spPr>
        <a:xfrm rot="5400000">
          <a:off x="5505407" y="-1486124"/>
          <a:ext cx="647867" cy="5486438"/>
        </a:xfrm>
        <a:prstGeom prst="round2SameRect">
          <a:avLst/>
        </a:prstGeom>
        <a:solidFill>
          <a:schemeClr val="accent5">
            <a:tint val="40000"/>
            <a:alpha val="90000"/>
            <a:hueOff val="811271"/>
            <a:satOff val="-5754"/>
            <a:lumOff val="-3274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811271"/>
              <a:satOff val="-5754"/>
              <a:lumOff val="-3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kern="1200" dirty="0" smtClean="0"/>
            <a:t>Estónia, Polónia, Suécia</a:t>
          </a:r>
          <a:endParaRPr lang="pt-PT" sz="1600" kern="1200" dirty="0"/>
        </a:p>
      </dsp:txBody>
      <dsp:txXfrm rot="-5400000">
        <a:off x="3086122" y="964787"/>
        <a:ext cx="5454812" cy="584615"/>
      </dsp:txXfrm>
    </dsp:sp>
    <dsp:sp modelId="{08E03310-C4A9-4FDA-BD6C-DAF1DF6519DE}">
      <dsp:nvSpPr>
        <dsp:cNvPr id="0" name=""/>
        <dsp:cNvSpPr/>
      </dsp:nvSpPr>
      <dsp:spPr>
        <a:xfrm>
          <a:off x="0" y="852178"/>
          <a:ext cx="3086121" cy="809834"/>
        </a:xfrm>
        <a:prstGeom prst="roundRect">
          <a:avLst/>
        </a:prstGeom>
        <a:solidFill>
          <a:schemeClr val="accent5">
            <a:hueOff val="814256"/>
            <a:satOff val="2799"/>
            <a:lumOff val="-134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800" kern="1200" dirty="0" smtClean="0"/>
            <a:t>0,20</a:t>
          </a:r>
          <a:endParaRPr lang="pt-PT" sz="3800" kern="1200" dirty="0"/>
        </a:p>
      </dsp:txBody>
      <dsp:txXfrm>
        <a:off x="39533" y="891711"/>
        <a:ext cx="3007055" cy="730768"/>
      </dsp:txXfrm>
    </dsp:sp>
    <dsp:sp modelId="{F94D3FDD-47A1-47EF-BEAA-1AE54C38D4C5}">
      <dsp:nvSpPr>
        <dsp:cNvPr id="0" name=""/>
        <dsp:cNvSpPr/>
      </dsp:nvSpPr>
      <dsp:spPr>
        <a:xfrm rot="5400000">
          <a:off x="5505407" y="-635798"/>
          <a:ext cx="647867" cy="5486438"/>
        </a:xfrm>
        <a:prstGeom prst="round2SameRect">
          <a:avLst/>
        </a:prstGeom>
        <a:solidFill>
          <a:schemeClr val="accent5">
            <a:tint val="40000"/>
            <a:alpha val="90000"/>
            <a:hueOff val="1622542"/>
            <a:satOff val="-11507"/>
            <a:lumOff val="-654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1622542"/>
              <a:satOff val="-11507"/>
              <a:lumOff val="-65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kern="1200" dirty="0" smtClean="0"/>
            <a:t>Lituânia</a:t>
          </a:r>
          <a:endParaRPr lang="pt-PT" sz="1600" kern="1200" dirty="0"/>
        </a:p>
      </dsp:txBody>
      <dsp:txXfrm rot="-5400000">
        <a:off x="3086122" y="1815113"/>
        <a:ext cx="5454812" cy="584615"/>
      </dsp:txXfrm>
    </dsp:sp>
    <dsp:sp modelId="{7E2A5B9B-3B7A-4BE6-9711-337C126F4A45}">
      <dsp:nvSpPr>
        <dsp:cNvPr id="0" name=""/>
        <dsp:cNvSpPr/>
      </dsp:nvSpPr>
      <dsp:spPr>
        <a:xfrm>
          <a:off x="0" y="1702503"/>
          <a:ext cx="3086121" cy="809834"/>
        </a:xfrm>
        <a:prstGeom prst="roundRect">
          <a:avLst/>
        </a:prstGeom>
        <a:solidFill>
          <a:schemeClr val="accent5">
            <a:hueOff val="1628512"/>
            <a:satOff val="5598"/>
            <a:lumOff val="-26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800" kern="1200" dirty="0" smtClean="0"/>
            <a:t>0,40</a:t>
          </a:r>
          <a:endParaRPr lang="pt-PT" sz="3800" kern="1200" dirty="0"/>
        </a:p>
      </dsp:txBody>
      <dsp:txXfrm>
        <a:off x="39533" y="1742036"/>
        <a:ext cx="3007055" cy="730768"/>
      </dsp:txXfrm>
    </dsp:sp>
    <dsp:sp modelId="{B859FDD0-8636-4A02-B8DD-487ADA9F7F50}">
      <dsp:nvSpPr>
        <dsp:cNvPr id="0" name=""/>
        <dsp:cNvSpPr/>
      </dsp:nvSpPr>
      <dsp:spPr>
        <a:xfrm rot="5400000">
          <a:off x="5505407" y="214527"/>
          <a:ext cx="647867" cy="5486438"/>
        </a:xfrm>
        <a:prstGeom prst="round2SameRect">
          <a:avLst/>
        </a:prstGeom>
        <a:solidFill>
          <a:schemeClr val="accent5">
            <a:tint val="40000"/>
            <a:alpha val="90000"/>
            <a:hueOff val="2433812"/>
            <a:satOff val="-17261"/>
            <a:lumOff val="-9821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2433812"/>
              <a:satOff val="-17261"/>
              <a:lumOff val="-982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kern="1200" dirty="0" smtClean="0"/>
            <a:t>Áustria, Bélgica, Bulgária, Chipre, Dinamarca, Finlândia, França, Alemanha, Grécia, Itália, Letónia, Luxemburgo, Holanda, Portugal, Eslovénia, Espanha</a:t>
          </a:r>
          <a:endParaRPr lang="pt-PT" sz="1600" kern="1200" dirty="0"/>
        </a:p>
      </dsp:txBody>
      <dsp:txXfrm rot="-5400000">
        <a:off x="3086122" y="2665438"/>
        <a:ext cx="5454812" cy="584615"/>
      </dsp:txXfrm>
    </dsp:sp>
    <dsp:sp modelId="{8A26593B-A0A0-4EA8-BAC8-A73DB1C77760}">
      <dsp:nvSpPr>
        <dsp:cNvPr id="0" name=""/>
        <dsp:cNvSpPr/>
      </dsp:nvSpPr>
      <dsp:spPr>
        <a:xfrm>
          <a:off x="0" y="2552829"/>
          <a:ext cx="3086121" cy="809834"/>
        </a:xfrm>
        <a:prstGeom prst="roundRect">
          <a:avLst/>
        </a:prstGeom>
        <a:solidFill>
          <a:schemeClr val="accent5">
            <a:hueOff val="2442768"/>
            <a:satOff val="8397"/>
            <a:lumOff val="-402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800" kern="1200" dirty="0" smtClean="0"/>
            <a:t>0,50</a:t>
          </a:r>
          <a:endParaRPr lang="pt-PT" sz="3800" kern="1200" dirty="0"/>
        </a:p>
      </dsp:txBody>
      <dsp:txXfrm>
        <a:off x="39533" y="2592362"/>
        <a:ext cx="3007055" cy="730768"/>
      </dsp:txXfrm>
    </dsp:sp>
    <dsp:sp modelId="{AF180AE7-3AD3-4796-9212-627A26C7BD3E}">
      <dsp:nvSpPr>
        <dsp:cNvPr id="0" name=""/>
        <dsp:cNvSpPr/>
      </dsp:nvSpPr>
      <dsp:spPr>
        <a:xfrm rot="5400000">
          <a:off x="5505407" y="1064853"/>
          <a:ext cx="647867" cy="5486438"/>
        </a:xfrm>
        <a:prstGeom prst="round2SameRect">
          <a:avLst/>
        </a:prstGeom>
        <a:solidFill>
          <a:schemeClr val="accent5">
            <a:tint val="40000"/>
            <a:alpha val="90000"/>
            <a:hueOff val="3245083"/>
            <a:satOff val="-23015"/>
            <a:lumOff val="-13095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3245083"/>
              <a:satOff val="-23015"/>
              <a:lumOff val="-130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kern="1200" dirty="0" smtClean="0"/>
            <a:t>Irlanda, Malta, Reino Unido</a:t>
          </a:r>
          <a:endParaRPr lang="pt-PT" sz="1600" kern="1200" dirty="0"/>
        </a:p>
      </dsp:txBody>
      <dsp:txXfrm rot="-5400000">
        <a:off x="3086122" y="3515764"/>
        <a:ext cx="5454812" cy="584615"/>
      </dsp:txXfrm>
    </dsp:sp>
    <dsp:sp modelId="{65180591-9C3E-48E2-95C7-3BDF42E01E6B}">
      <dsp:nvSpPr>
        <dsp:cNvPr id="0" name=""/>
        <dsp:cNvSpPr/>
      </dsp:nvSpPr>
      <dsp:spPr>
        <a:xfrm>
          <a:off x="0" y="3403155"/>
          <a:ext cx="3086121" cy="809834"/>
        </a:xfrm>
        <a:prstGeom prst="roundRect">
          <a:avLst/>
        </a:prstGeom>
        <a:solidFill>
          <a:schemeClr val="accent5">
            <a:hueOff val="3257024"/>
            <a:satOff val="11196"/>
            <a:lumOff val="-5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800" kern="1200" dirty="0" smtClean="0"/>
            <a:t>0,80</a:t>
          </a:r>
          <a:endParaRPr lang="pt-PT" sz="3800" kern="1200" dirty="0"/>
        </a:p>
      </dsp:txBody>
      <dsp:txXfrm>
        <a:off x="39533" y="3442688"/>
        <a:ext cx="3007055" cy="7307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C7E2CD-9FD0-480A-88A0-90B26D5AA4CF}">
      <dsp:nvSpPr>
        <dsp:cNvPr id="0" name=""/>
        <dsp:cNvSpPr/>
      </dsp:nvSpPr>
      <dsp:spPr>
        <a:xfrm>
          <a:off x="0" y="306650"/>
          <a:ext cx="8145159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9F53A5-B24A-484C-8244-C34511C94192}">
      <dsp:nvSpPr>
        <dsp:cNvPr id="0" name=""/>
        <dsp:cNvSpPr/>
      </dsp:nvSpPr>
      <dsp:spPr>
        <a:xfrm>
          <a:off x="407258" y="40970"/>
          <a:ext cx="7455940" cy="5313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507" tIns="0" rIns="21550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 smtClean="0"/>
            <a:t>PEÕES SÉNIORES – Luís Afonso</a:t>
          </a:r>
          <a:endParaRPr lang="pt-PT" sz="2000" kern="1200" dirty="0"/>
        </a:p>
      </dsp:txBody>
      <dsp:txXfrm>
        <a:off x="433197" y="66909"/>
        <a:ext cx="7404062" cy="479482"/>
      </dsp:txXfrm>
    </dsp:sp>
    <dsp:sp modelId="{6327DA56-77D4-4482-AD27-B82A5803DBFA}">
      <dsp:nvSpPr>
        <dsp:cNvPr id="0" name=""/>
        <dsp:cNvSpPr/>
      </dsp:nvSpPr>
      <dsp:spPr>
        <a:xfrm>
          <a:off x="0" y="1123130"/>
          <a:ext cx="8145159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2880000"/>
              <a:satOff val="-10001"/>
              <a:lumOff val="1200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249C2A-AF30-4974-896C-4D446C10C32C}">
      <dsp:nvSpPr>
        <dsp:cNvPr id="0" name=""/>
        <dsp:cNvSpPr/>
      </dsp:nvSpPr>
      <dsp:spPr>
        <a:xfrm>
          <a:off x="407258" y="857450"/>
          <a:ext cx="7455940" cy="531360"/>
        </a:xfrm>
        <a:prstGeom prst="roundRect">
          <a:avLst/>
        </a:prstGeom>
        <a:gradFill rotWithShape="0">
          <a:gsLst>
            <a:gs pos="0">
              <a:schemeClr val="accent2">
                <a:hueOff val="-2880000"/>
                <a:satOff val="-10001"/>
                <a:lumOff val="12000"/>
                <a:alphaOff val="0"/>
                <a:tint val="50000"/>
                <a:satMod val="300000"/>
              </a:schemeClr>
            </a:gs>
            <a:gs pos="35000">
              <a:schemeClr val="accent2">
                <a:hueOff val="-2880000"/>
                <a:satOff val="-10001"/>
                <a:lumOff val="12000"/>
                <a:alphaOff val="0"/>
                <a:tint val="37000"/>
                <a:satMod val="300000"/>
              </a:schemeClr>
            </a:gs>
            <a:gs pos="100000">
              <a:schemeClr val="accent2">
                <a:hueOff val="-2880000"/>
                <a:satOff val="-10001"/>
                <a:lumOff val="1200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507" tIns="0" rIns="21550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 smtClean="0"/>
            <a:t>TRACTORES AGRÍCOLAS – Pedro Ferreira</a:t>
          </a:r>
        </a:p>
      </dsp:txBody>
      <dsp:txXfrm>
        <a:off x="433197" y="883389"/>
        <a:ext cx="7404062" cy="479482"/>
      </dsp:txXfrm>
    </dsp:sp>
    <dsp:sp modelId="{B38B2B2D-1DBE-450E-99D2-B00D857810C4}">
      <dsp:nvSpPr>
        <dsp:cNvPr id="0" name=""/>
        <dsp:cNvSpPr/>
      </dsp:nvSpPr>
      <dsp:spPr>
        <a:xfrm>
          <a:off x="0" y="1939610"/>
          <a:ext cx="8145159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5760000"/>
              <a:satOff val="-20001"/>
              <a:lumOff val="2400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2660F9-D49D-46F6-A176-CB32EABFEDBF}">
      <dsp:nvSpPr>
        <dsp:cNvPr id="0" name=""/>
        <dsp:cNvSpPr/>
      </dsp:nvSpPr>
      <dsp:spPr>
        <a:xfrm>
          <a:off x="407258" y="1673930"/>
          <a:ext cx="7497619" cy="531360"/>
        </a:xfrm>
        <a:prstGeom prst="roundRect">
          <a:avLst/>
        </a:prstGeom>
        <a:gradFill rotWithShape="0">
          <a:gsLst>
            <a:gs pos="0">
              <a:schemeClr val="accent2">
                <a:hueOff val="-5760000"/>
                <a:satOff val="-20001"/>
                <a:lumOff val="24000"/>
                <a:alphaOff val="0"/>
                <a:tint val="50000"/>
                <a:satMod val="300000"/>
              </a:schemeClr>
            </a:gs>
            <a:gs pos="35000">
              <a:schemeClr val="accent2">
                <a:hueOff val="-5760000"/>
                <a:satOff val="-20001"/>
                <a:lumOff val="24000"/>
                <a:alphaOff val="0"/>
                <a:tint val="37000"/>
                <a:satMod val="300000"/>
              </a:schemeClr>
            </a:gs>
            <a:gs pos="100000">
              <a:schemeClr val="accent2">
                <a:hueOff val="-5760000"/>
                <a:satOff val="-20001"/>
                <a:lumOff val="2400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507" tIns="0" rIns="21550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 smtClean="0"/>
            <a:t>“2 RODAS” A MOTOR – Álvaro Santos</a:t>
          </a:r>
          <a:endParaRPr lang="pt-PT" sz="2000" kern="1200" dirty="0"/>
        </a:p>
      </dsp:txBody>
      <dsp:txXfrm>
        <a:off x="433197" y="1699869"/>
        <a:ext cx="7445741" cy="479482"/>
      </dsp:txXfrm>
    </dsp:sp>
    <dsp:sp modelId="{8D0D1B04-0176-41BD-A1E4-8665A0FC7809}">
      <dsp:nvSpPr>
        <dsp:cNvPr id="0" name=""/>
        <dsp:cNvSpPr/>
      </dsp:nvSpPr>
      <dsp:spPr>
        <a:xfrm>
          <a:off x="0" y="2756090"/>
          <a:ext cx="8145159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8640000"/>
              <a:satOff val="-30002"/>
              <a:lumOff val="3600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5A4347-2C37-480F-9F89-46711E30B1B6}">
      <dsp:nvSpPr>
        <dsp:cNvPr id="0" name=""/>
        <dsp:cNvSpPr/>
      </dsp:nvSpPr>
      <dsp:spPr>
        <a:xfrm>
          <a:off x="407258" y="2490410"/>
          <a:ext cx="7497619" cy="531360"/>
        </a:xfrm>
        <a:prstGeom prst="roundRect">
          <a:avLst/>
        </a:prstGeom>
        <a:gradFill rotWithShape="0">
          <a:gsLst>
            <a:gs pos="0">
              <a:schemeClr val="accent2">
                <a:hueOff val="-8640000"/>
                <a:satOff val="-30002"/>
                <a:lumOff val="36001"/>
                <a:alphaOff val="0"/>
                <a:tint val="50000"/>
                <a:satMod val="300000"/>
              </a:schemeClr>
            </a:gs>
            <a:gs pos="35000">
              <a:schemeClr val="accent2">
                <a:hueOff val="-8640000"/>
                <a:satOff val="-30002"/>
                <a:lumOff val="36001"/>
                <a:alphaOff val="0"/>
                <a:tint val="37000"/>
                <a:satMod val="300000"/>
              </a:schemeClr>
            </a:gs>
            <a:gs pos="100000">
              <a:schemeClr val="accent2">
                <a:hueOff val="-8640000"/>
                <a:satOff val="-30002"/>
                <a:lumOff val="3600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507" tIns="0" rIns="21550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 smtClean="0"/>
            <a:t>JOVENS CONDUTORES – José Bandeira</a:t>
          </a:r>
          <a:endParaRPr lang="pt-PT" sz="2000" kern="1200" dirty="0"/>
        </a:p>
      </dsp:txBody>
      <dsp:txXfrm>
        <a:off x="433197" y="2516349"/>
        <a:ext cx="7445741" cy="479482"/>
      </dsp:txXfrm>
    </dsp:sp>
    <dsp:sp modelId="{E9AED436-BEEC-47C1-9E46-CBABD18B3810}">
      <dsp:nvSpPr>
        <dsp:cNvPr id="0" name=""/>
        <dsp:cNvSpPr/>
      </dsp:nvSpPr>
      <dsp:spPr>
        <a:xfrm>
          <a:off x="0" y="3572570"/>
          <a:ext cx="8145159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1520000"/>
              <a:satOff val="-40002"/>
              <a:lumOff val="4800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B4858F-6092-48E3-B003-979C6209006C}">
      <dsp:nvSpPr>
        <dsp:cNvPr id="0" name=""/>
        <dsp:cNvSpPr/>
      </dsp:nvSpPr>
      <dsp:spPr>
        <a:xfrm>
          <a:off x="407258" y="3306890"/>
          <a:ext cx="7497619" cy="531360"/>
        </a:xfrm>
        <a:prstGeom prst="roundRect">
          <a:avLst/>
        </a:prstGeom>
        <a:gradFill rotWithShape="0">
          <a:gsLst>
            <a:gs pos="0">
              <a:schemeClr val="accent2">
                <a:hueOff val="-11520000"/>
                <a:satOff val="-40002"/>
                <a:lumOff val="48001"/>
                <a:alphaOff val="0"/>
                <a:tint val="50000"/>
                <a:satMod val="300000"/>
              </a:schemeClr>
            </a:gs>
            <a:gs pos="35000">
              <a:schemeClr val="accent2">
                <a:hueOff val="-11520000"/>
                <a:satOff val="-40002"/>
                <a:lumOff val="48001"/>
                <a:alphaOff val="0"/>
                <a:tint val="37000"/>
                <a:satMod val="300000"/>
              </a:schemeClr>
            </a:gs>
            <a:gs pos="100000">
              <a:schemeClr val="accent2">
                <a:hueOff val="-11520000"/>
                <a:satOff val="-40002"/>
                <a:lumOff val="4800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507" tIns="0" rIns="21550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 smtClean="0"/>
            <a:t>REGRESSO ÀS AULAS – Pedro Morais</a:t>
          </a:r>
          <a:endParaRPr lang="pt-PT" sz="2000" kern="1200" dirty="0"/>
        </a:p>
      </dsp:txBody>
      <dsp:txXfrm>
        <a:off x="433197" y="3332829"/>
        <a:ext cx="7445741" cy="479482"/>
      </dsp:txXfrm>
    </dsp:sp>
    <dsp:sp modelId="{499BAEBB-F31D-41BE-8FC0-56ABE017C3CC}">
      <dsp:nvSpPr>
        <dsp:cNvPr id="0" name=""/>
        <dsp:cNvSpPr/>
      </dsp:nvSpPr>
      <dsp:spPr>
        <a:xfrm>
          <a:off x="0" y="4434651"/>
          <a:ext cx="8145159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4400000"/>
              <a:satOff val="-50003"/>
              <a:lumOff val="6000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39D995-8CCA-4CCC-BDD8-DC7F8A5DD089}">
      <dsp:nvSpPr>
        <dsp:cNvPr id="0" name=""/>
        <dsp:cNvSpPr/>
      </dsp:nvSpPr>
      <dsp:spPr>
        <a:xfrm>
          <a:off x="407258" y="4123370"/>
          <a:ext cx="7603384" cy="576961"/>
        </a:xfrm>
        <a:prstGeom prst="roundRect">
          <a:avLst/>
        </a:prstGeom>
        <a:gradFill rotWithShape="0">
          <a:gsLst>
            <a:gs pos="0">
              <a:schemeClr val="accent2">
                <a:hueOff val="-14400000"/>
                <a:satOff val="-50003"/>
                <a:lumOff val="60001"/>
                <a:alphaOff val="0"/>
                <a:tint val="50000"/>
                <a:satMod val="300000"/>
              </a:schemeClr>
            </a:gs>
            <a:gs pos="35000">
              <a:schemeClr val="accent2">
                <a:hueOff val="-14400000"/>
                <a:satOff val="-50003"/>
                <a:lumOff val="60001"/>
                <a:alphaOff val="0"/>
                <a:tint val="37000"/>
                <a:satMod val="300000"/>
              </a:schemeClr>
            </a:gs>
            <a:gs pos="100000">
              <a:schemeClr val="accent2">
                <a:hueOff val="-14400000"/>
                <a:satOff val="-50003"/>
                <a:lumOff val="6000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507" tIns="0" rIns="21550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 smtClean="0"/>
            <a:t>CONDUÇÃO S/ O EFEITO DO ÁLCOOL – Rodrigo de Matos</a:t>
          </a:r>
          <a:endParaRPr lang="pt-PT" sz="2000" kern="1200" dirty="0"/>
        </a:p>
      </dsp:txBody>
      <dsp:txXfrm>
        <a:off x="435423" y="4151535"/>
        <a:ext cx="7547054" cy="52063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66FD5DA-6BC1-4A9E-8F40-96BA1995213D}" type="datetimeFigureOut">
              <a:rPr lang="pt-PT"/>
              <a:pPr>
                <a:defRPr/>
              </a:pPr>
              <a:t>27-02-2011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  <a:endParaRPr lang="pt-PT" noProof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E6AEDA9-88B9-4C09-8465-18E0C8F448B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867628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3491" name="Marcador de Posição de Nota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PT" smtClean="0"/>
          </a:p>
        </p:txBody>
      </p:sp>
      <p:sp>
        <p:nvSpPr>
          <p:cNvPr id="2560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10E76C-A7A7-48F8-9A07-A10A7720BE80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Marcador de Posição de Nota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PT" smtClean="0"/>
          </a:p>
        </p:txBody>
      </p:sp>
      <p:sp>
        <p:nvSpPr>
          <p:cNvPr id="16388" name="Marcador de Posição do Número do Diapositivo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AF834A-C679-4F6A-BA83-3861FDB3D404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435" y="4406909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044462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2338" y="1600206"/>
            <a:ext cx="4044462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274" y="1535113"/>
            <a:ext cx="4041531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274" y="2174875"/>
            <a:ext cx="4041531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43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538" y="273054"/>
            <a:ext cx="5111262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435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4" y="274643"/>
            <a:ext cx="603152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/>
          </p:nvPr>
        </p:nvSpPr>
        <p:spPr>
          <a:xfrm>
            <a:off x="457200" y="274643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7255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template3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-69849" y="17463"/>
            <a:ext cx="8932863" cy="684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696" r:id="rId21"/>
    <p:sldLayoutId id="2147483697" r:id="rId22"/>
    <p:sldLayoutId id="2147483698" r:id="rId23"/>
    <p:sldLayoutId id="2147483699" r:id="rId24"/>
    <p:sldLayoutId id="2147483700" r:id="rId2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ヒラギノ角ゴ Pro W3"/>
          <a:cs typeface="ヒラギノ角ゴ Pro W3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ヒラギノ角ゴ Pro W3"/>
          <a:cs typeface="ヒラギノ角ゴ Pro W3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ヒラギノ角ゴ Pro W3"/>
          <a:cs typeface="ヒラギノ角ゴ Pro W3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ヒラギノ角ゴ Pro W3"/>
          <a:cs typeface="ヒラギノ角ゴ Pro W3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ヒラギノ角ゴ Pro W3"/>
          <a:cs typeface="ヒラギノ角ゴ Pro W3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ヒラギノ角ゴ Pro W3"/>
          <a:cs typeface="ヒラギノ角ゴ Pro W3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ヒラギノ角ゴ Pro W3"/>
          <a:cs typeface="ヒラギノ角ゴ Pro W3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ヒラギノ角ゴ Pro W3"/>
          <a:cs typeface="ヒラギノ角ゴ Pro W3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ec.europa.eu/transport/road_safety/specialist/statistics/trends/index_en.ht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Relationship Id="rId9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Liliana Rodrigues\Desktop\template ansr\7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9404" y="2438400"/>
            <a:ext cx="85578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ângulo 4"/>
          <p:cNvSpPr>
            <a:spLocks noChangeArrowheads="1"/>
          </p:cNvSpPr>
          <p:nvPr/>
        </p:nvSpPr>
        <p:spPr bwMode="auto">
          <a:xfrm>
            <a:off x="7539405" y="2428882"/>
            <a:ext cx="857250" cy="500063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0" hangingPunct="0"/>
            <a:endParaRPr lang="pt-PT"/>
          </a:p>
        </p:txBody>
      </p:sp>
      <p:pic>
        <p:nvPicPr>
          <p:cNvPr id="7172" name="Imagem 4" descr="Natal09_ANSR total mortos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5604" y="5083381"/>
            <a:ext cx="2958395" cy="179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-29910" y="6444044"/>
            <a:ext cx="4745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28 de Fevereiro,      Paulo Marques, Eng.</a:t>
            </a:r>
            <a:endParaRPr lang="pt-PT" dirty="0"/>
          </a:p>
        </p:txBody>
      </p:sp>
      <p:pic>
        <p:nvPicPr>
          <p:cNvPr id="1026" name="Picture 2" descr="http://www.parlamento.pt/PublishingImages/XI_Destaques/2011/Fevereiro/25/web-coloquio-joven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03" y="1052736"/>
            <a:ext cx="5031301" cy="340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8" descr="&#10;            &#10;          ">
            <a:hlinkClick r:id="rId2" tooltip="Clos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" y="1556795"/>
            <a:ext cx="9048750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16"/>
          <p:cNvSpPr>
            <a:spLocks noChangeArrowheads="1"/>
          </p:cNvSpPr>
          <p:nvPr/>
        </p:nvSpPr>
        <p:spPr bwMode="auto">
          <a:xfrm>
            <a:off x="52760" y="620690"/>
            <a:ext cx="3661997" cy="490537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r>
              <a:rPr lang="pt-PT" sz="2800" dirty="0" smtClean="0">
                <a:solidFill>
                  <a:schemeClr val="bg1"/>
                </a:solidFill>
              </a:rPr>
              <a:t>União Europeia</a:t>
            </a:r>
            <a:endParaRPr lang="pt-PT" sz="2800" dirty="0">
              <a:solidFill>
                <a:schemeClr val="bg1"/>
              </a:solidFill>
            </a:endParaRPr>
          </a:p>
        </p:txBody>
      </p:sp>
      <p:sp>
        <p:nvSpPr>
          <p:cNvPr id="6" name="AutoShape 17"/>
          <p:cNvSpPr>
            <a:spLocks noChangeArrowheads="1"/>
          </p:cNvSpPr>
          <p:nvPr/>
        </p:nvSpPr>
        <p:spPr bwMode="auto">
          <a:xfrm>
            <a:off x="-8588" y="44301"/>
            <a:ext cx="3788500" cy="360363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15875" cmpd="dbl" algn="ctr">
            <a:solidFill>
              <a:schemeClr val="accent1"/>
            </a:solidFill>
            <a:round/>
            <a:headEnd/>
            <a:tailEnd/>
          </a:ln>
          <a:effectLst>
            <a:prstShdw prst="shdw17" dist="17961" dir="2700000">
              <a:srgbClr val="002469"/>
            </a:prstShdw>
          </a:effectLst>
        </p:spPr>
        <p:txBody>
          <a:bodyPr lIns="36000" tIns="36000" rIns="36000" bIns="36000" anchor="ctr"/>
          <a:lstStyle/>
          <a:p>
            <a:r>
              <a:rPr lang="en-US" sz="1400">
                <a:solidFill>
                  <a:schemeClr val="bg1"/>
                </a:solidFill>
              </a:rPr>
              <a:t>Evolução da Sinistralidade Rodoviária</a:t>
            </a:r>
            <a:endParaRPr lang="pt-PT" sz="1400">
              <a:solidFill>
                <a:schemeClr val="bg1"/>
              </a:solidFill>
            </a:endParaRPr>
          </a:p>
        </p:txBody>
      </p:sp>
      <p:sp>
        <p:nvSpPr>
          <p:cNvPr id="2053" name="Line 1615"/>
          <p:cNvSpPr>
            <a:spLocks noChangeShapeType="1"/>
          </p:cNvSpPr>
          <p:nvPr/>
        </p:nvSpPr>
        <p:spPr bwMode="auto">
          <a:xfrm flipH="1">
            <a:off x="8198827" y="3214692"/>
            <a:ext cx="215411" cy="1368425"/>
          </a:xfrm>
          <a:prstGeom prst="line">
            <a:avLst/>
          </a:prstGeom>
          <a:noFill/>
          <a:ln w="1778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3555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8685" y="2428868"/>
            <a:ext cx="3055316" cy="3549040"/>
          </a:xfrm>
          <a:prstGeom prst="rect">
            <a:avLst/>
          </a:prstGeom>
          <a:noFill/>
          <a:ln w="12700">
            <a:solidFill>
              <a:srgbClr val="E2EAF6"/>
            </a:solidFill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9219" name="AutoShape 105"/>
          <p:cNvSpPr>
            <a:spLocks noChangeArrowheads="1"/>
          </p:cNvSpPr>
          <p:nvPr/>
        </p:nvSpPr>
        <p:spPr bwMode="auto">
          <a:xfrm>
            <a:off x="483577" y="1643063"/>
            <a:ext cx="7649308" cy="381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5875" cmpd="dbl" algn="ctr">
            <a:solidFill>
              <a:srgbClr val="002469"/>
            </a:solidFill>
            <a:round/>
            <a:headEnd/>
            <a:tailEnd/>
          </a:ln>
          <a:effectLst>
            <a:prstShdw prst="shdw17" dist="17961" dir="2700000">
              <a:schemeClr val="accent1"/>
            </a:prstShdw>
          </a:effectLst>
        </p:spPr>
        <p:txBody>
          <a:bodyPr lIns="36000" tIns="18000" rIns="36000" bIns="18000">
            <a:spAutoFit/>
          </a:bodyPr>
          <a:lstStyle/>
          <a:p>
            <a:pPr algn="ctr"/>
            <a:r>
              <a:rPr lang="pt-PT" sz="2000">
                <a:solidFill>
                  <a:srgbClr val="002469"/>
                </a:solidFill>
              </a:rPr>
              <a:t>1975-2008: Evolução das Vítimas mortais / Milhão de habitantes</a:t>
            </a:r>
            <a:r>
              <a:rPr lang="pt-PT" sz="2000" baseline="30000">
                <a:solidFill>
                  <a:srgbClr val="002469"/>
                </a:solidFill>
              </a:rPr>
              <a:t> </a:t>
            </a:r>
            <a:endParaRPr lang="pt-PT" sz="2000">
              <a:solidFill>
                <a:srgbClr val="002469"/>
              </a:solidFill>
            </a:endParaRPr>
          </a:p>
        </p:txBody>
      </p:sp>
      <p:pic>
        <p:nvPicPr>
          <p:cNvPr id="9220" name="Picture 7" descr="Site Na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50" y="1000136"/>
            <a:ext cx="184638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AutoShape 2"/>
          <p:cNvSpPr>
            <a:spLocks noChangeArrowheads="1"/>
          </p:cNvSpPr>
          <p:nvPr/>
        </p:nvSpPr>
        <p:spPr bwMode="auto">
          <a:xfrm>
            <a:off x="417641" y="857250"/>
            <a:ext cx="3165231" cy="503238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15875" cmpd="dbl" algn="ctr">
            <a:solidFill>
              <a:srgbClr val="81C0FF"/>
            </a:solidFill>
            <a:round/>
            <a:headEnd/>
            <a:tailEnd/>
          </a:ln>
          <a:effectLst>
            <a:prstShdw prst="shdw17" dist="17961" dir="2700000">
              <a:srgbClr val="FFCC00"/>
            </a:prstShdw>
          </a:effectLst>
        </p:spPr>
        <p:txBody>
          <a:bodyPr lIns="36000" tIns="0" rIns="36000" bIns="0" anchor="ctr"/>
          <a:lstStyle/>
          <a:p>
            <a:pPr algn="ctr"/>
            <a:r>
              <a:rPr lang="pt-PT" sz="2000">
                <a:solidFill>
                  <a:schemeClr val="bg1"/>
                </a:solidFill>
              </a:rPr>
              <a:t> CONTEXTO EUROPEU </a:t>
            </a:r>
          </a:p>
        </p:txBody>
      </p:sp>
      <p:graphicFrame>
        <p:nvGraphicFramePr>
          <p:cNvPr id="91" name="Chart 4"/>
          <p:cNvGraphicFramePr>
            <a:graphicFrameLocks/>
          </p:cNvGraphicFramePr>
          <p:nvPr/>
        </p:nvGraphicFramePr>
        <p:xfrm>
          <a:off x="7" y="2285992"/>
          <a:ext cx="6286511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AutoShape 17"/>
          <p:cNvSpPr>
            <a:spLocks noChangeArrowheads="1"/>
          </p:cNvSpPr>
          <p:nvPr/>
        </p:nvSpPr>
        <p:spPr bwMode="auto">
          <a:xfrm>
            <a:off x="-8588" y="-26988"/>
            <a:ext cx="3788500" cy="360363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15875" cmpd="dbl" algn="ctr">
            <a:solidFill>
              <a:schemeClr val="accent1"/>
            </a:solidFill>
            <a:round/>
            <a:headEnd/>
            <a:tailEnd/>
          </a:ln>
          <a:effectLst>
            <a:prstShdw prst="shdw17" dist="17961" dir="2700000">
              <a:srgbClr val="002469"/>
            </a:prstShdw>
          </a:effectLst>
        </p:spPr>
        <p:txBody>
          <a:bodyPr lIns="36000" tIns="36000" rIns="36000" bIns="36000" anchor="ctr"/>
          <a:lstStyle/>
          <a:p>
            <a:r>
              <a:rPr lang="en-US" sz="1400">
                <a:solidFill>
                  <a:schemeClr val="bg1"/>
                </a:solidFill>
              </a:rPr>
              <a:t>Evolução da Sinistralidade Rodoviária</a:t>
            </a:r>
            <a:endParaRPr lang="pt-PT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43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4"/>
          <p:cNvSpPr>
            <a:spLocks noChangeArrowheads="1"/>
          </p:cNvSpPr>
          <p:nvPr/>
        </p:nvSpPr>
        <p:spPr bwMode="auto">
          <a:xfrm>
            <a:off x="549520" y="428626"/>
            <a:ext cx="4088423" cy="595313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3175" algn="ctr">
            <a:solidFill>
              <a:srgbClr val="94B5E0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pPr eaLnBrk="0" hangingPunct="0"/>
            <a:r>
              <a:rPr lang="pt-PT" sz="2400">
                <a:solidFill>
                  <a:schemeClr val="bg1"/>
                </a:solidFill>
              </a:rPr>
              <a:t>EVOLUÇÃO: 2000 a 2009</a:t>
            </a:r>
          </a:p>
        </p:txBody>
      </p:sp>
      <p:graphicFrame>
        <p:nvGraphicFramePr>
          <p:cNvPr id="3" name="Gráfico 2"/>
          <p:cNvGraphicFramePr/>
          <p:nvPr/>
        </p:nvGraphicFramePr>
        <p:xfrm>
          <a:off x="747319" y="2214554"/>
          <a:ext cx="7187762" cy="422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813262" y="1500174"/>
            <a:ext cx="7055876" cy="578882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28575">
            <a:solidFill>
              <a:srgbClr val="6600FF"/>
            </a:solidFill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PT" sz="2800" dirty="0">
                <a:solidFill>
                  <a:srgbClr val="002469"/>
                </a:solidFill>
              </a:rPr>
              <a:t> Evolução das Vítimas Mortais   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7803196" y="3929066"/>
            <a:ext cx="857256" cy="408623"/>
          </a:xfrm>
          <a:prstGeom prst="roundRect">
            <a:avLst/>
          </a:prstGeom>
          <a:solidFill>
            <a:srgbClr val="6600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pt-PT" sz="1800" dirty="0"/>
              <a:t>-40%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7803196" y="4429133"/>
            <a:ext cx="857256" cy="408623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pt-PT" sz="1800" dirty="0"/>
              <a:t>-55%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7803196" y="4929199"/>
            <a:ext cx="857256" cy="408623"/>
          </a:xfrm>
          <a:prstGeom prst="roundRect">
            <a:avLst/>
          </a:prstGeom>
          <a:solidFill>
            <a:srgbClr val="00B0F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pt-PT" sz="1800" dirty="0"/>
              <a:t>-69%</a:t>
            </a:r>
          </a:p>
        </p:txBody>
      </p:sp>
    </p:spTree>
    <p:extLst>
      <p:ext uri="{BB962C8B-B14F-4D97-AF65-F5344CB8AC3E}">
        <p14:creationId xmlns:p14="http://schemas.microsoft.com/office/powerpoint/2010/main" val="174615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978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ângulo arredondado 7"/>
          <p:cNvSpPr/>
          <p:nvPr/>
        </p:nvSpPr>
        <p:spPr bwMode="auto">
          <a:xfrm>
            <a:off x="813289" y="1928813"/>
            <a:ext cx="7649308" cy="2857500"/>
          </a:xfrm>
          <a:prstGeom prst="roundRect">
            <a:avLst/>
          </a:prstGeom>
          <a:solidFill>
            <a:srgbClr val="002469"/>
          </a:solidFill>
          <a:ln w="571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pt-PT" b="1" dirty="0">
              <a:solidFill>
                <a:srgbClr val="002060"/>
              </a:solidFill>
              <a:latin typeface="Comic Sans MS" pitchFamily="66" charset="0"/>
            </a:endParaRPr>
          </a:p>
          <a:p>
            <a:pPr eaLnBrk="0" hangingPunct="0">
              <a:defRPr/>
            </a:pPr>
            <a:endParaRPr lang="pt-PT" b="1" dirty="0">
              <a:solidFill>
                <a:srgbClr val="002060"/>
              </a:solidFill>
              <a:latin typeface="Comic Sans MS" pitchFamily="66" charset="0"/>
            </a:endParaRPr>
          </a:p>
          <a:p>
            <a:pPr algn="ctr" eaLnBrk="0" hangingPunct="0">
              <a:defRPr/>
            </a:pPr>
            <a:r>
              <a:rPr lang="pt-PT" sz="3600" b="1" dirty="0">
                <a:solidFill>
                  <a:schemeClr val="bg1"/>
                </a:solidFill>
                <a:latin typeface="Century Gothic" pitchFamily="34" charset="0"/>
              </a:rPr>
              <a:t>A Implementação da Estratégia Nacional de Segurança Rodoviária</a:t>
            </a:r>
          </a:p>
          <a:p>
            <a:pPr algn="ctr" eaLnBrk="0" hangingPunct="0">
              <a:defRPr/>
            </a:pPr>
            <a:endParaRPr lang="pt-PT" sz="3600" b="1" dirty="0">
              <a:solidFill>
                <a:srgbClr val="002060"/>
              </a:solidFill>
              <a:latin typeface="Century Gothic" pitchFamily="34" charset="0"/>
            </a:endParaRPr>
          </a:p>
          <a:p>
            <a:pPr algn="ctr" eaLnBrk="0" hangingPunct="0">
              <a:defRPr/>
            </a:pPr>
            <a:endParaRPr lang="pt-PT" sz="1600" b="1" dirty="0">
              <a:solidFill>
                <a:srgbClr val="002060"/>
              </a:solidFill>
              <a:latin typeface="Century Gothic" pitchFamily="34" charset="0"/>
            </a:endParaRPr>
          </a:p>
          <a:p>
            <a:pPr algn="ctr" eaLnBrk="0" hangingPunct="0">
              <a:defRPr/>
            </a:pPr>
            <a:endParaRPr lang="pt-PT" sz="1600" b="1" dirty="0">
              <a:solidFill>
                <a:srgbClr val="002060"/>
              </a:solidFill>
              <a:latin typeface="Century Gothic" pitchFamily="34" charset="0"/>
            </a:endParaRPr>
          </a:p>
          <a:p>
            <a:pPr algn="r" eaLnBrk="0" hangingPunct="0">
              <a:defRPr/>
            </a:pPr>
            <a:r>
              <a:rPr lang="pt-PT" sz="1600" b="1" dirty="0">
                <a:solidFill>
                  <a:srgbClr val="002060"/>
                </a:solidFill>
                <a:latin typeface="Century Gothic" pitchFamily="34" charset="0"/>
              </a:rPr>
              <a:t>	</a:t>
            </a:r>
          </a:p>
        </p:txBody>
      </p:sp>
      <p:pic>
        <p:nvPicPr>
          <p:cNvPr id="378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03174" y="41277"/>
            <a:ext cx="1340826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/>
        </p:nvGraphicFramePr>
        <p:xfrm>
          <a:off x="3055317" y="1643050"/>
          <a:ext cx="5868906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9939" name="AutoShape 105"/>
          <p:cNvSpPr>
            <a:spLocks noChangeArrowheads="1"/>
          </p:cNvSpPr>
          <p:nvPr/>
        </p:nvSpPr>
        <p:spPr bwMode="auto">
          <a:xfrm>
            <a:off x="351693" y="428631"/>
            <a:ext cx="5341327" cy="517525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5875" cmpd="dbl" algn="ctr">
            <a:noFill/>
            <a:round/>
            <a:headEnd/>
            <a:tailEnd/>
          </a:ln>
          <a:effectLst>
            <a:prstShdw prst="shdw17" dist="17961" dir="2700000">
              <a:srgbClr val="596D86"/>
            </a:prstShdw>
          </a:effectLst>
        </p:spPr>
        <p:txBody>
          <a:bodyPr lIns="36000" tIns="18000" rIns="36000" bIns="18000">
            <a:spAutoFit/>
          </a:bodyPr>
          <a:lstStyle/>
          <a:p>
            <a:pPr algn="ctr" eaLnBrk="0" hangingPunct="0"/>
            <a:r>
              <a:rPr lang="pt-PT" sz="2800">
                <a:solidFill>
                  <a:schemeClr val="bg1"/>
                </a:solidFill>
              </a:rPr>
              <a:t>OBJECTIVOS ESTRATÉGICOS </a:t>
            </a:r>
          </a:p>
        </p:txBody>
      </p:sp>
      <p:sp>
        <p:nvSpPr>
          <p:cNvPr id="9" name="Pentágono 8"/>
          <p:cNvSpPr/>
          <p:nvPr/>
        </p:nvSpPr>
        <p:spPr bwMode="auto">
          <a:xfrm>
            <a:off x="219780" y="1643050"/>
            <a:ext cx="2703654" cy="4786346"/>
          </a:xfrm>
          <a:prstGeom prst="homePlate">
            <a:avLst>
              <a:gd name="adj" fmla="val 30171"/>
            </a:avLst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eaLnBrk="0" hangingPunct="0">
              <a:defRPr/>
            </a:pPr>
            <a:endParaRPr lang="pt-PT" dirty="0">
              <a:solidFill>
                <a:schemeClr val="bg1"/>
              </a:solidFill>
            </a:endParaRPr>
          </a:p>
          <a:p>
            <a:pPr eaLnBrk="0" hangingPunct="0">
              <a:defRPr/>
            </a:pPr>
            <a:endParaRPr lang="pt-PT" dirty="0">
              <a:solidFill>
                <a:schemeClr val="bg1"/>
              </a:solidFill>
            </a:endParaRPr>
          </a:p>
          <a:p>
            <a:pPr algn="ctr" eaLnBrk="0" hangingPunct="0">
              <a:defRPr/>
            </a:pPr>
            <a:r>
              <a:rPr lang="pt-PT" sz="2800" b="1" dirty="0"/>
              <a:t>2008-2015</a:t>
            </a:r>
          </a:p>
          <a:p>
            <a:pPr algn="ctr" eaLnBrk="0" hangingPunct="0">
              <a:defRPr/>
            </a:pPr>
            <a:endParaRPr lang="pt-PT" sz="2800" b="1" dirty="0"/>
          </a:p>
          <a:p>
            <a:pPr algn="ctr" eaLnBrk="0" hangingPunct="0">
              <a:defRPr/>
            </a:pPr>
            <a:r>
              <a:rPr lang="pt-PT" b="1" dirty="0"/>
              <a:t>62 Mortos por milhão habitantes</a:t>
            </a:r>
          </a:p>
          <a:p>
            <a:pPr algn="ctr" eaLnBrk="0" hangingPunct="0">
              <a:defRPr/>
            </a:pPr>
            <a:endParaRPr lang="pt-PT" b="1" dirty="0"/>
          </a:p>
          <a:p>
            <a:pPr algn="ctr" eaLnBrk="0" hangingPunct="0">
              <a:defRPr/>
            </a:pPr>
            <a:r>
              <a:rPr lang="pt-PT" b="1" i="1" dirty="0"/>
              <a:t>(579 Mortos)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532050-C1EA-4F4A-B914-21757CB34F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BD532050-C1EA-4F4A-B914-21757CB34F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0E679EE-657B-4CE9-AD14-D3DE7485EB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1000"/>
                                        <p:tgtEl>
                                          <p:spTgt spid="2">
                                            <p:graphicEl>
                                              <a:dgm id="{B0E679EE-657B-4CE9-AD14-D3DE7485EB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F3D1BF-46F5-49E7-858A-CABE3B41ED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1CF3D1BF-46F5-49E7-858A-CABE3B41ED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264277-BBA9-4D34-A97C-DB9E58BFED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1000"/>
                                        <p:tgtEl>
                                          <p:spTgt spid="2">
                                            <p:graphicEl>
                                              <a:dgm id="{90264277-BBA9-4D34-A97C-DB9E58BFED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942396-0718-42B7-8040-8E2895FB38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BA942396-0718-42B7-8040-8E2895FB38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201F6D6-62B4-4EEB-A236-DF5E8D2404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1000"/>
                                        <p:tgtEl>
                                          <p:spTgt spid="2">
                                            <p:graphicEl>
                                              <a:dgm id="{A201F6D6-62B4-4EEB-A236-DF5E8D2404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0CF22E-5E1B-4B0B-8AFA-5A7775155F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1000"/>
                                        <p:tgtEl>
                                          <p:spTgt spid="2">
                                            <p:graphicEl>
                                              <a:dgm id="{3A0CF22E-5E1B-4B0B-8AFA-5A7775155F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70AFD-9BE9-45D7-952D-29DADA6C8F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9CD70AFD-9BE9-45D7-952D-29DADA6C8F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8B4E30-1BD7-4A48-931C-7C50EAE193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0" dur="1000"/>
                                        <p:tgtEl>
                                          <p:spTgt spid="2">
                                            <p:graphicEl>
                                              <a:dgm id="{758B4E30-1BD7-4A48-931C-7C50EAE193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935CBA2-6049-4524-AA76-C72BFFFF79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1000"/>
                                        <p:tgtEl>
                                          <p:spTgt spid="2">
                                            <p:graphicEl>
                                              <a:dgm id="{7935CBA2-6049-4524-AA76-C72BFFFF79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96"/>
          <p:cNvSpPr>
            <a:spLocks noChangeArrowheads="1"/>
          </p:cNvSpPr>
          <p:nvPr/>
        </p:nvSpPr>
        <p:spPr bwMode="auto">
          <a:xfrm>
            <a:off x="428626" y="571502"/>
            <a:ext cx="3214688" cy="511175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PT" sz="2400" dirty="0">
                <a:solidFill>
                  <a:schemeClr val="bg1"/>
                </a:solidFill>
                <a:latin typeface="+mn-lt"/>
              </a:rPr>
              <a:t>UNIÃO EUROPEIA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285720" y="2357430"/>
          <a:ext cx="8572560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357158" y="1500174"/>
            <a:ext cx="8429684" cy="57888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pt-PT" sz="2800" dirty="0"/>
              <a:t>Taxa de Álcool no Sangue </a:t>
            </a:r>
            <a:r>
              <a:rPr lang="pt-PT" sz="2800" dirty="0" smtClean="0"/>
              <a:t>(g/l) </a:t>
            </a:r>
            <a:r>
              <a:rPr lang="pt-PT" sz="2800" dirty="0"/>
              <a:t>– Limites legais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m 6" descr="U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1" y="3867150"/>
            <a:ext cx="2786063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AutoShape 96"/>
          <p:cNvSpPr>
            <a:spLocks noChangeArrowheads="1"/>
          </p:cNvSpPr>
          <p:nvPr/>
        </p:nvSpPr>
        <p:spPr bwMode="auto">
          <a:xfrm>
            <a:off x="428626" y="571502"/>
            <a:ext cx="3214688" cy="511175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PT" sz="2400" dirty="0">
                <a:solidFill>
                  <a:schemeClr val="bg1"/>
                </a:solidFill>
                <a:latin typeface="+mn-lt"/>
              </a:rPr>
              <a:t>UNIÃO EUROPEIA</a:t>
            </a:r>
          </a:p>
        </p:txBody>
      </p:sp>
      <p:sp>
        <p:nvSpPr>
          <p:cNvPr id="3" name="Chamada rectangular arredondada 2"/>
          <p:cNvSpPr/>
          <p:nvPr/>
        </p:nvSpPr>
        <p:spPr bwMode="auto">
          <a:xfrm>
            <a:off x="642939" y="1500190"/>
            <a:ext cx="7858125" cy="2428875"/>
          </a:xfrm>
          <a:prstGeom prst="wedgeRoundRectCallout">
            <a:avLst>
              <a:gd name="adj1" fmla="val 14894"/>
              <a:gd name="adj2" fmla="val 62501"/>
              <a:gd name="adj3" fmla="val 16667"/>
            </a:avLst>
          </a:prstGeom>
          <a:solidFill>
            <a:schemeClr val="bg1"/>
          </a:solidFill>
          <a:ln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pt-PT" sz="2200" b="1" dirty="0">
                <a:solidFill>
                  <a:srgbClr val="0070C0"/>
                </a:solidFill>
              </a:rPr>
              <a:t>RECOMENDAÇÃO CE*, 17 Janeiro 2001 </a:t>
            </a:r>
          </a:p>
          <a:p>
            <a:pPr algn="ctr" eaLnBrk="0" hangingPunct="0">
              <a:defRPr/>
            </a:pPr>
            <a:r>
              <a:rPr lang="pt-PT" sz="2000" b="1" dirty="0">
                <a:solidFill>
                  <a:srgbClr val="002469"/>
                </a:solidFill>
              </a:rPr>
              <a:t>Limites legais de álcool no sangue mais baixos </a:t>
            </a:r>
          </a:p>
          <a:p>
            <a:pPr eaLnBrk="0" hangingPunct="0">
              <a:defRPr/>
            </a:pPr>
            <a:endParaRPr lang="pt-PT" sz="2000" dirty="0">
              <a:solidFill>
                <a:srgbClr val="002469"/>
              </a:solidFill>
            </a:endParaRPr>
          </a:p>
          <a:p>
            <a:pPr eaLnBrk="0" hangingPunct="0">
              <a:buFont typeface="Wingdings" pitchFamily="2" charset="2"/>
              <a:buChar char="Ø"/>
              <a:defRPr/>
            </a:pPr>
            <a:r>
              <a:rPr lang="pt-PT" sz="2000" dirty="0">
                <a:solidFill>
                  <a:srgbClr val="002469"/>
                </a:solidFill>
              </a:rPr>
              <a:t> Condutores </a:t>
            </a:r>
            <a:r>
              <a:rPr lang="pt-PT" sz="2000" dirty="0" smtClean="0">
                <a:solidFill>
                  <a:srgbClr val="002469"/>
                </a:solidFill>
              </a:rPr>
              <a:t>veículos pesados </a:t>
            </a:r>
            <a:r>
              <a:rPr lang="pt-PT" sz="2000" dirty="0">
                <a:solidFill>
                  <a:srgbClr val="002469"/>
                </a:solidFill>
              </a:rPr>
              <a:t>(passageiros e mercadorias)</a:t>
            </a:r>
          </a:p>
          <a:p>
            <a:pPr eaLnBrk="0" hangingPunct="0">
              <a:buFont typeface="Wingdings" pitchFamily="2" charset="2"/>
              <a:buChar char="Ø"/>
              <a:defRPr/>
            </a:pPr>
            <a:r>
              <a:rPr lang="pt-PT" sz="2000" dirty="0">
                <a:solidFill>
                  <a:srgbClr val="002469"/>
                </a:solidFill>
              </a:rPr>
              <a:t> Veículos de “2 Rodas” a motor</a:t>
            </a:r>
          </a:p>
          <a:p>
            <a:pPr eaLnBrk="0" hangingPunct="0">
              <a:buFont typeface="Wingdings" pitchFamily="2" charset="2"/>
              <a:buChar char="Ø"/>
              <a:defRPr/>
            </a:pPr>
            <a:r>
              <a:rPr lang="pt-PT" sz="2000" dirty="0">
                <a:solidFill>
                  <a:srgbClr val="002469"/>
                </a:solidFill>
              </a:rPr>
              <a:t> Transporte de mercadorias perigosas</a:t>
            </a:r>
          </a:p>
          <a:p>
            <a:pPr eaLnBrk="0" hangingPunct="0">
              <a:buFont typeface="Wingdings" pitchFamily="2" charset="2"/>
              <a:buChar char="Ø"/>
              <a:defRPr/>
            </a:pPr>
            <a:r>
              <a:rPr lang="pt-PT" sz="2000" dirty="0">
                <a:solidFill>
                  <a:srgbClr val="002469"/>
                </a:solidFill>
              </a:rPr>
              <a:t> </a:t>
            </a:r>
            <a:r>
              <a:rPr lang="pt-PT" sz="2000" dirty="0" err="1">
                <a:solidFill>
                  <a:srgbClr val="002469"/>
                </a:solidFill>
              </a:rPr>
              <a:t>Recém-encartados</a:t>
            </a:r>
            <a:r>
              <a:rPr lang="pt-PT" sz="2000" dirty="0">
                <a:solidFill>
                  <a:srgbClr val="002469"/>
                </a:solidFill>
              </a:rPr>
              <a:t> (habilitação legal inferior 2 anos)</a:t>
            </a:r>
          </a:p>
          <a:p>
            <a:pPr eaLnBrk="0" hangingPunct="0">
              <a:defRPr/>
            </a:pPr>
            <a:endParaRPr lang="pt-PT" sz="2000" dirty="0">
              <a:solidFill>
                <a:srgbClr val="002469"/>
              </a:solidFill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3929058" y="4786324"/>
            <a:ext cx="3714776" cy="1323439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2000" dirty="0">
                <a:solidFill>
                  <a:srgbClr val="005DA2"/>
                </a:solidFill>
              </a:rPr>
              <a:t>Alemanha, Áustria, Eslovénia, Espanha, França, Grécia,       Holanda, Letónia, Lituânia,      Luxemburgo</a:t>
            </a:r>
          </a:p>
        </p:txBody>
      </p:sp>
      <p:sp>
        <p:nvSpPr>
          <p:cNvPr id="2056" name="CaixaDeTexto 7"/>
          <p:cNvSpPr txBox="1">
            <a:spLocks noChangeArrowheads="1"/>
          </p:cNvSpPr>
          <p:nvPr/>
        </p:nvSpPr>
        <p:spPr bwMode="auto">
          <a:xfrm>
            <a:off x="4857751" y="4357688"/>
            <a:ext cx="16430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000" b="1">
                <a:solidFill>
                  <a:srgbClr val="005DA2"/>
                </a:solidFill>
              </a:rPr>
              <a:t>10 PAÍSES</a:t>
            </a:r>
          </a:p>
        </p:txBody>
      </p:sp>
      <p:sp>
        <p:nvSpPr>
          <p:cNvPr id="2057" name="AutoShape 278"/>
          <p:cNvSpPr>
            <a:spLocks noChangeArrowheads="1"/>
          </p:cNvSpPr>
          <p:nvPr/>
        </p:nvSpPr>
        <p:spPr bwMode="auto">
          <a:xfrm>
            <a:off x="5429251" y="6429377"/>
            <a:ext cx="3571875" cy="277813"/>
          </a:xfrm>
          <a:prstGeom prst="roundRect">
            <a:avLst>
              <a:gd name="adj" fmla="val 16667"/>
            </a:avLst>
          </a:prstGeom>
          <a:noFill/>
          <a:ln w="15875" cmpd="dbl" algn="ctr">
            <a:noFill/>
            <a:round/>
            <a:headEnd/>
            <a:tailEnd/>
          </a:ln>
        </p:spPr>
        <p:txBody>
          <a:bodyPr lIns="36000" tIns="18000" rIns="36000" bIns="18000">
            <a:spAutoFit/>
          </a:bodyPr>
          <a:lstStyle/>
          <a:p>
            <a:pPr algn="ctr"/>
            <a:r>
              <a:rPr lang="en-US" sz="1400" i="1">
                <a:solidFill>
                  <a:srgbClr val="002469"/>
                </a:solidFill>
                <a:latin typeface="Calibri" pitchFamily="34" charset="0"/>
              </a:rPr>
              <a:t>*Commission Recommendation 2001/116/EC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51148"/>
            <a:ext cx="7917473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84987" y="994494"/>
            <a:ext cx="5643197" cy="9223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000" dirty="0" smtClean="0"/>
              <a:t>ALCOHOL EFFECTS ON ACCIDENT RISK</a:t>
            </a:r>
            <a:br>
              <a:rPr lang="en-US" sz="2000" dirty="0" smtClean="0"/>
            </a:br>
            <a:r>
              <a:rPr lang="en-US" sz="2000" dirty="0" smtClean="0"/>
              <a:t> AND SEVERITY: young vs. old drinker</a:t>
            </a:r>
            <a:endParaRPr lang="pt-PT" sz="2000" dirty="0" smtClean="0"/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6984757" y="6178698"/>
            <a:ext cx="136720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1200" dirty="0" err="1" smtClean="0"/>
              <a:t>Keall</a:t>
            </a:r>
            <a:r>
              <a:rPr lang="pt-PT" sz="1200" dirty="0" smtClean="0"/>
              <a:t> </a:t>
            </a:r>
            <a:r>
              <a:rPr lang="pt-PT" sz="1200" dirty="0" err="1" smtClean="0"/>
              <a:t>et</a:t>
            </a:r>
            <a:r>
              <a:rPr lang="pt-PT" sz="1200" dirty="0" smtClean="0"/>
              <a:t> </a:t>
            </a:r>
            <a:r>
              <a:rPr lang="pt-PT" sz="1200" dirty="0" err="1" smtClean="0"/>
              <a:t>al</a:t>
            </a:r>
            <a:r>
              <a:rPr lang="pt-PT" sz="1200" dirty="0" smtClean="0"/>
              <a:t> (2004)</a:t>
            </a:r>
            <a:endParaRPr lang="pt-PT" sz="1200" dirty="0"/>
          </a:p>
        </p:txBody>
      </p:sp>
      <p:sp>
        <p:nvSpPr>
          <p:cNvPr id="5" name="AutoShape 17"/>
          <p:cNvSpPr>
            <a:spLocks noChangeArrowheads="1"/>
          </p:cNvSpPr>
          <p:nvPr/>
        </p:nvSpPr>
        <p:spPr bwMode="auto">
          <a:xfrm>
            <a:off x="-80596" y="-26988"/>
            <a:ext cx="2990850" cy="360363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15875" cmpd="dbl" algn="ctr">
            <a:solidFill>
              <a:schemeClr val="accent1"/>
            </a:solidFill>
            <a:round/>
            <a:headEnd/>
            <a:tailEnd/>
          </a:ln>
          <a:effectLst>
            <a:prstShdw prst="shdw17" dist="17961" dir="2700000">
              <a:srgbClr val="002469"/>
            </a:prstShdw>
          </a:effectLst>
        </p:spPr>
        <p:txBody>
          <a:bodyPr lIns="36000" tIns="36000" rIns="36000" bIns="36000" anchor="ctr"/>
          <a:lstStyle/>
          <a:p>
            <a:r>
              <a:rPr lang="en-US" sz="1400" dirty="0" err="1" smtClean="0">
                <a:solidFill>
                  <a:schemeClr val="bg1"/>
                </a:solidFill>
              </a:rPr>
              <a:t>Risco</a:t>
            </a:r>
            <a:endParaRPr lang="pt-PT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70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96"/>
          <p:cNvSpPr>
            <a:spLocks noChangeArrowheads="1"/>
          </p:cNvSpPr>
          <p:nvPr/>
        </p:nvSpPr>
        <p:spPr bwMode="auto">
          <a:xfrm>
            <a:off x="428626" y="571502"/>
            <a:ext cx="3214688" cy="511175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PT" sz="2400" dirty="0">
                <a:solidFill>
                  <a:schemeClr val="bg1"/>
                </a:solidFill>
                <a:latin typeface="+mn-lt"/>
              </a:rPr>
              <a:t>FISCALIZAÇÃO</a:t>
            </a:r>
          </a:p>
        </p:txBody>
      </p:sp>
      <p:graphicFrame>
        <p:nvGraphicFramePr>
          <p:cNvPr id="3" name="Gráfico 2"/>
          <p:cNvGraphicFramePr/>
          <p:nvPr/>
        </p:nvGraphicFramePr>
        <p:xfrm>
          <a:off x="928662" y="1571612"/>
          <a:ext cx="7215238" cy="4162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AutoShape 279"/>
          <p:cNvSpPr>
            <a:spLocks noChangeArrowheads="1"/>
          </p:cNvSpPr>
          <p:nvPr/>
        </p:nvSpPr>
        <p:spPr bwMode="auto">
          <a:xfrm>
            <a:off x="928689" y="5929313"/>
            <a:ext cx="7215187" cy="571500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15875" cmpd="dbl" algn="ctr">
            <a:solidFill>
              <a:schemeClr val="accent6">
                <a:lumMod val="40000"/>
                <a:lumOff val="60000"/>
              </a:schemeClr>
            </a:solidFill>
            <a:round/>
            <a:headEnd/>
            <a:tailEnd/>
          </a:ln>
          <a:effectLst>
            <a:prstShdw prst="shdw17" dist="17961" dir="2700000">
              <a:srgbClr val="997A00"/>
            </a:prstShdw>
          </a:effectLst>
        </p:spPr>
        <p:txBody>
          <a:bodyPr lIns="36000" tIns="0" rIns="36000" bIns="0" anchor="ctr" anchorCtr="1"/>
          <a:lstStyle/>
          <a:p>
            <a:pPr algn="ctr">
              <a:spcBef>
                <a:spcPct val="5000"/>
              </a:spcBef>
              <a:spcAft>
                <a:spcPct val="5000"/>
              </a:spcAft>
              <a:defRPr/>
            </a:pPr>
            <a:r>
              <a:rPr lang="en-US" sz="2000" dirty="0">
                <a:solidFill>
                  <a:schemeClr val="bg1"/>
                </a:solidFill>
              </a:rPr>
              <a:t>Entre 2005 e 2009 o </a:t>
            </a:r>
            <a:r>
              <a:rPr lang="en-US" sz="2000" dirty="0" err="1">
                <a:solidFill>
                  <a:schemeClr val="bg1"/>
                </a:solidFill>
              </a:rPr>
              <a:t>número</a:t>
            </a:r>
            <a:r>
              <a:rPr lang="en-US" sz="2000" dirty="0">
                <a:solidFill>
                  <a:schemeClr val="bg1"/>
                </a:solidFill>
              </a:rPr>
              <a:t> de testes </a:t>
            </a:r>
            <a:r>
              <a:rPr lang="en-US" sz="2000" dirty="0" err="1">
                <a:solidFill>
                  <a:schemeClr val="bg1"/>
                </a:solidFill>
              </a:rPr>
              <a:t>aumentou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  <a:sym typeface="Symbol" pitchFamily="18" charset="2"/>
              </a:rPr>
              <a:t></a:t>
            </a:r>
            <a:r>
              <a:rPr lang="en-US" sz="2000" dirty="0">
                <a:solidFill>
                  <a:schemeClr val="bg1"/>
                </a:solidFill>
              </a:rPr>
              <a:t> 79%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96"/>
          <p:cNvSpPr>
            <a:spLocks noChangeArrowheads="1"/>
          </p:cNvSpPr>
          <p:nvPr/>
        </p:nvSpPr>
        <p:spPr bwMode="auto">
          <a:xfrm>
            <a:off x="428626" y="571502"/>
            <a:ext cx="3214688" cy="511175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PT" sz="2400" dirty="0">
                <a:solidFill>
                  <a:schemeClr val="bg1"/>
                </a:solidFill>
                <a:latin typeface="+mn-lt"/>
              </a:rPr>
              <a:t>FISCALIZAÇÃO</a:t>
            </a:r>
          </a:p>
        </p:txBody>
      </p:sp>
      <p:sp>
        <p:nvSpPr>
          <p:cNvPr id="4" name="AutoShape 279"/>
          <p:cNvSpPr>
            <a:spLocks noChangeArrowheads="1"/>
          </p:cNvSpPr>
          <p:nvPr/>
        </p:nvSpPr>
        <p:spPr bwMode="auto">
          <a:xfrm>
            <a:off x="857225" y="5857894"/>
            <a:ext cx="7429552" cy="642921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36000" tIns="0" rIns="36000" bIns="0" anchor="ctr" anchorCtr="1"/>
          <a:lstStyle/>
          <a:p>
            <a:pPr algn="ctr">
              <a:spcBef>
                <a:spcPct val="5000"/>
              </a:spcBef>
              <a:spcAft>
                <a:spcPct val="5000"/>
              </a:spcAft>
              <a:defRPr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Entre 2005 e 2009 o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número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infractores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aumentou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sym typeface="Symbol" pitchFamily="18" charset="2"/>
              </a:rPr>
              <a:t>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20%</a:t>
            </a:r>
          </a:p>
        </p:txBody>
      </p:sp>
      <p:graphicFrame>
        <p:nvGraphicFramePr>
          <p:cNvPr id="5" name="Gráfico 4"/>
          <p:cNvGraphicFramePr/>
          <p:nvPr/>
        </p:nvGraphicFramePr>
        <p:xfrm>
          <a:off x="1000100" y="2214554"/>
          <a:ext cx="7072362" cy="35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1071563" y="1714501"/>
            <a:ext cx="6858000" cy="44291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pt-PT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2005-2009: Evolução do número de infractores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96"/>
          <p:cNvSpPr>
            <a:spLocks noChangeArrowheads="1"/>
          </p:cNvSpPr>
          <p:nvPr/>
        </p:nvSpPr>
        <p:spPr bwMode="auto">
          <a:xfrm>
            <a:off x="428626" y="571502"/>
            <a:ext cx="3214688" cy="511175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PT" sz="2400" dirty="0">
                <a:solidFill>
                  <a:schemeClr val="bg1"/>
                </a:solidFill>
                <a:latin typeface="+mn-lt"/>
              </a:rPr>
              <a:t>FISCALIZAÇÃO</a:t>
            </a:r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3763282248"/>
              </p:ext>
            </p:extLst>
          </p:nvPr>
        </p:nvGraphicFramePr>
        <p:xfrm>
          <a:off x="81370" y="1772816"/>
          <a:ext cx="7929618" cy="4714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857225" y="1643050"/>
            <a:ext cx="7429552" cy="510778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pt-PT" sz="2400" dirty="0"/>
              <a:t>2009: Condução sob a influência do álcool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96"/>
          <p:cNvSpPr>
            <a:spLocks noChangeArrowheads="1"/>
          </p:cNvSpPr>
          <p:nvPr/>
        </p:nvSpPr>
        <p:spPr bwMode="auto">
          <a:xfrm>
            <a:off x="428625" y="500063"/>
            <a:ext cx="3214688" cy="579437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PT" sz="2800" dirty="0">
                <a:solidFill>
                  <a:schemeClr val="bg1"/>
                </a:solidFill>
                <a:latin typeface="+mn-lt"/>
              </a:rPr>
              <a:t>FISCALIZAÇÃO</a:t>
            </a:r>
          </a:p>
        </p:txBody>
      </p:sp>
      <p:graphicFrame>
        <p:nvGraphicFramePr>
          <p:cNvPr id="4" name="Gráfico 3"/>
          <p:cNvGraphicFramePr>
            <a:graphicFrameLocks/>
          </p:cNvGraphicFramePr>
          <p:nvPr/>
        </p:nvGraphicFramePr>
        <p:xfrm>
          <a:off x="571472" y="1971674"/>
          <a:ext cx="7858180" cy="4600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500063" y="1500188"/>
            <a:ext cx="7929562" cy="51117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pt-PT" sz="2400" dirty="0">
                <a:solidFill>
                  <a:schemeClr val="tx1"/>
                </a:solidFill>
              </a:rPr>
              <a:t>2009: Taxa de Infractores segundo a TAS e grupo etário </a:t>
            </a:r>
          </a:p>
        </p:txBody>
      </p:sp>
    </p:spTree>
    <p:extLst>
      <p:ext uri="{BB962C8B-B14F-4D97-AF65-F5344CB8AC3E}">
        <p14:creationId xmlns:p14="http://schemas.microsoft.com/office/powerpoint/2010/main" val="368460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96"/>
          <p:cNvSpPr>
            <a:spLocks noChangeArrowheads="1"/>
          </p:cNvSpPr>
          <p:nvPr/>
        </p:nvSpPr>
        <p:spPr bwMode="auto">
          <a:xfrm>
            <a:off x="428625" y="571500"/>
            <a:ext cx="3214688" cy="579438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PT" sz="2800" dirty="0">
                <a:solidFill>
                  <a:schemeClr val="bg1"/>
                </a:solidFill>
                <a:latin typeface="+mn-lt"/>
              </a:rPr>
              <a:t>FISCALIZAÇÃO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57188" y="1500188"/>
            <a:ext cx="8286750" cy="511175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pt-PT" sz="2400" dirty="0">
                <a:solidFill>
                  <a:srgbClr val="002469"/>
                </a:solidFill>
              </a:rPr>
              <a:t>2009: Taxa de Infractores segundo o motivo da fiscalização </a:t>
            </a:r>
          </a:p>
        </p:txBody>
      </p:sp>
      <p:graphicFrame>
        <p:nvGraphicFramePr>
          <p:cNvPr id="6" name="Gráfico 5"/>
          <p:cNvGraphicFramePr/>
          <p:nvPr/>
        </p:nvGraphicFramePr>
        <p:xfrm>
          <a:off x="571504" y="2714620"/>
          <a:ext cx="4714876" cy="3786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857224" y="2357430"/>
            <a:ext cx="2786082" cy="510778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pt-PT" sz="2400" dirty="0">
                <a:solidFill>
                  <a:schemeClr val="bg1"/>
                </a:solidFill>
              </a:rPr>
              <a:t>Aleatória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357818" y="2357430"/>
            <a:ext cx="2786082" cy="510778"/>
          </a:xfrm>
          <a:prstGeom prst="roundRect">
            <a:avLst/>
          </a:prstGeom>
          <a:solidFill>
            <a:srgbClr val="CC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pt-PT" sz="2400" dirty="0">
                <a:solidFill>
                  <a:schemeClr val="bg1"/>
                </a:solidFill>
              </a:rPr>
              <a:t>Acidente</a:t>
            </a:r>
          </a:p>
        </p:txBody>
      </p:sp>
      <p:graphicFrame>
        <p:nvGraphicFramePr>
          <p:cNvPr id="12" name="Gráfico 11"/>
          <p:cNvGraphicFramePr/>
          <p:nvPr/>
        </p:nvGraphicFramePr>
        <p:xfrm>
          <a:off x="4214810" y="3000372"/>
          <a:ext cx="4643470" cy="35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4043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96"/>
          <p:cNvSpPr>
            <a:spLocks noChangeArrowheads="1"/>
          </p:cNvSpPr>
          <p:nvPr/>
        </p:nvSpPr>
        <p:spPr bwMode="auto">
          <a:xfrm>
            <a:off x="285720" y="500042"/>
            <a:ext cx="6286515" cy="510778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9525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PT" sz="2400" dirty="0" smtClean="0">
                <a:solidFill>
                  <a:schemeClr val="bg1"/>
                </a:solidFill>
                <a:latin typeface="+mn-lt"/>
              </a:rPr>
              <a:t>CONDUTORES  TESTADOS / MORTOS</a:t>
            </a:r>
            <a:endParaRPr lang="pt-PT" sz="2400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19" name="Gráfico 18"/>
          <p:cNvGraphicFramePr/>
          <p:nvPr/>
        </p:nvGraphicFramePr>
        <p:xfrm>
          <a:off x="857224" y="1500174"/>
          <a:ext cx="7143800" cy="5038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785786" y="1500174"/>
            <a:ext cx="7215238" cy="476726"/>
          </a:xfrm>
          <a:prstGeom prst="roundRect">
            <a:avLst/>
          </a:prstGeom>
          <a:solidFill>
            <a:srgbClr val="FF860D"/>
          </a:solidFill>
          <a:ln>
            <a:solidFill>
              <a:srgbClr val="CC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pt-PT" sz="2200" dirty="0">
                <a:solidFill>
                  <a:srgbClr val="002469"/>
                </a:solidFill>
              </a:rPr>
              <a:t>2009: Condutores infractores segundo a TAS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 uiExpand="1">
        <p:bldSub>
          <a:bldChart bld="series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96"/>
          <p:cNvSpPr>
            <a:spLocks noChangeArrowheads="1"/>
          </p:cNvSpPr>
          <p:nvPr/>
        </p:nvSpPr>
        <p:spPr bwMode="auto">
          <a:xfrm>
            <a:off x="428626" y="571502"/>
            <a:ext cx="3214688" cy="511175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PT" sz="2400" dirty="0">
                <a:solidFill>
                  <a:schemeClr val="bg1"/>
                </a:solidFill>
                <a:latin typeface="+mn-lt"/>
              </a:rPr>
              <a:t>SINISTRALIDADE</a:t>
            </a:r>
          </a:p>
        </p:txBody>
      </p:sp>
      <p:sp>
        <p:nvSpPr>
          <p:cNvPr id="7171" name="AutoShape 279"/>
          <p:cNvSpPr>
            <a:spLocks noChangeArrowheads="1"/>
          </p:cNvSpPr>
          <p:nvPr/>
        </p:nvSpPr>
        <p:spPr bwMode="auto">
          <a:xfrm>
            <a:off x="1000125" y="5857877"/>
            <a:ext cx="6858000" cy="428625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15875" cmpd="dbl" algn="ctr">
            <a:solidFill>
              <a:srgbClr val="C00000"/>
            </a:solidFill>
            <a:round/>
            <a:headEnd/>
            <a:tailEnd/>
          </a:ln>
          <a:effectLst>
            <a:prstShdw prst="shdw17" dist="17961" dir="2700000">
              <a:srgbClr val="997A00"/>
            </a:prstShdw>
          </a:effectLst>
        </p:spPr>
        <p:txBody>
          <a:bodyPr lIns="36000" tIns="0" rIns="36000" bIns="0" anchor="ctr" anchorCtr="1"/>
          <a:lstStyle/>
          <a:p>
            <a:pPr algn="ctr">
              <a:spcBef>
                <a:spcPct val="5000"/>
              </a:spcBef>
              <a:spcAft>
                <a:spcPct val="5000"/>
              </a:spcAft>
            </a:pPr>
            <a:r>
              <a:rPr lang="en-US" sz="2000">
                <a:solidFill>
                  <a:schemeClr val="bg1"/>
                </a:solidFill>
              </a:rPr>
              <a:t>Entre 2005 e 2009: Redução de 32% condutores mortos 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071564" y="1643063"/>
            <a:ext cx="6786562" cy="442912"/>
          </a:xfrm>
          <a:prstGeom prst="roundRect">
            <a:avLst/>
          </a:prstGeom>
          <a:ln w="28575">
            <a:solidFill>
              <a:srgbClr val="C000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pt-PT" sz="2000" b="1" dirty="0">
                <a:solidFill>
                  <a:srgbClr val="002469"/>
                </a:solidFill>
              </a:rPr>
              <a:t>2005-2009: Condutores mortos com TAS&gt;=0,50 g/</a:t>
            </a:r>
            <a:r>
              <a:rPr lang="pt-PT" sz="2000" b="1" dirty="0" err="1">
                <a:solidFill>
                  <a:srgbClr val="002469"/>
                </a:solidFill>
              </a:rPr>
              <a:t>l*</a:t>
            </a:r>
            <a:endParaRPr lang="pt-PT" sz="2000" dirty="0">
              <a:solidFill>
                <a:srgbClr val="002469"/>
              </a:solidFill>
            </a:endParaRPr>
          </a:p>
        </p:txBody>
      </p:sp>
      <p:graphicFrame>
        <p:nvGraphicFramePr>
          <p:cNvPr id="8" name="Gráfico 7"/>
          <p:cNvGraphicFramePr/>
          <p:nvPr/>
        </p:nvGraphicFramePr>
        <p:xfrm>
          <a:off x="1000101" y="2143116"/>
          <a:ext cx="6929486" cy="3743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174" name="AutoShape 278"/>
          <p:cNvSpPr>
            <a:spLocks noChangeArrowheads="1"/>
          </p:cNvSpPr>
          <p:nvPr/>
        </p:nvSpPr>
        <p:spPr bwMode="auto">
          <a:xfrm>
            <a:off x="7572376" y="6357938"/>
            <a:ext cx="1285875" cy="277812"/>
          </a:xfrm>
          <a:prstGeom prst="roundRect">
            <a:avLst>
              <a:gd name="adj" fmla="val 16667"/>
            </a:avLst>
          </a:prstGeom>
          <a:noFill/>
          <a:ln w="15875" cmpd="dbl" algn="ctr">
            <a:noFill/>
            <a:round/>
            <a:headEnd/>
            <a:tailEnd/>
          </a:ln>
        </p:spPr>
        <p:txBody>
          <a:bodyPr lIns="36000" tIns="18000" rIns="36000" bIns="18000">
            <a:spAutoFit/>
          </a:bodyPr>
          <a:lstStyle/>
          <a:p>
            <a:pPr algn="r"/>
            <a:r>
              <a:rPr lang="en-US" sz="1400">
                <a:solidFill>
                  <a:srgbClr val="002469"/>
                </a:solidFill>
                <a:latin typeface="Calibri" pitchFamily="34" charset="0"/>
              </a:rPr>
              <a:t>*FONTE: INML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5"/>
          <p:cNvGraphicFramePr>
            <a:graphicFrameLocks/>
          </p:cNvGraphicFramePr>
          <p:nvPr/>
        </p:nvGraphicFramePr>
        <p:xfrm>
          <a:off x="785786" y="2357430"/>
          <a:ext cx="7215238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890" name="AutoShape 278"/>
          <p:cNvSpPr>
            <a:spLocks noChangeArrowheads="1"/>
          </p:cNvSpPr>
          <p:nvPr/>
        </p:nvSpPr>
        <p:spPr bwMode="auto">
          <a:xfrm>
            <a:off x="428596" y="1785926"/>
            <a:ext cx="8072494" cy="34668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5875" cmpd="dbl" algn="ctr">
            <a:solidFill>
              <a:srgbClr val="002469"/>
            </a:solidFill>
            <a:round/>
            <a:headEnd/>
            <a:tailEnd/>
          </a:ln>
          <a:effectLst>
            <a:glow rad="101600">
              <a:srgbClr val="002469">
                <a:alpha val="60000"/>
              </a:srgbClr>
            </a:glow>
          </a:effectLst>
        </p:spPr>
        <p:txBody>
          <a:bodyPr lIns="36000" tIns="18000" rIns="36000" bIns="18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FF6600"/>
                </a:solidFill>
                <a:latin typeface="+mn-lt"/>
                <a:cs typeface="+mn-cs"/>
              </a:rPr>
              <a:t>ÁLCOOL*</a:t>
            </a:r>
            <a:r>
              <a:rPr lang="en-US" dirty="0">
                <a:solidFill>
                  <a:srgbClr val="002469"/>
                </a:solidFill>
                <a:latin typeface="+mn-lt"/>
                <a:cs typeface="+mn-cs"/>
              </a:rPr>
              <a:t> - </a:t>
            </a:r>
            <a:r>
              <a:rPr lang="en-US" dirty="0" err="1">
                <a:solidFill>
                  <a:srgbClr val="002469"/>
                </a:solidFill>
                <a:latin typeface="+mn-lt"/>
                <a:cs typeface="+mn-cs"/>
              </a:rPr>
              <a:t>Evolução</a:t>
            </a:r>
            <a:r>
              <a:rPr lang="en-US" dirty="0">
                <a:solidFill>
                  <a:srgbClr val="002469"/>
                </a:solidFill>
                <a:latin typeface="+mn-lt"/>
                <a:cs typeface="+mn-cs"/>
              </a:rPr>
              <a:t> da </a:t>
            </a:r>
            <a:r>
              <a:rPr lang="en-US" dirty="0" err="1">
                <a:solidFill>
                  <a:srgbClr val="002469"/>
                </a:solidFill>
                <a:latin typeface="+mn-lt"/>
                <a:cs typeface="+mn-cs"/>
              </a:rPr>
              <a:t>percentagem</a:t>
            </a:r>
            <a:r>
              <a:rPr lang="en-US" dirty="0">
                <a:solidFill>
                  <a:srgbClr val="002469"/>
                </a:solidFill>
                <a:latin typeface="+mn-lt"/>
                <a:cs typeface="+mn-cs"/>
              </a:rPr>
              <a:t> de </a:t>
            </a:r>
            <a:r>
              <a:rPr lang="en-US" dirty="0" err="1">
                <a:solidFill>
                  <a:srgbClr val="002469"/>
                </a:solidFill>
                <a:latin typeface="+mn-lt"/>
                <a:cs typeface="+mn-cs"/>
              </a:rPr>
              <a:t>condutores</a:t>
            </a:r>
            <a:r>
              <a:rPr lang="en-US" dirty="0">
                <a:solidFill>
                  <a:srgbClr val="002469"/>
                </a:solidFill>
                <a:latin typeface="+mn-lt"/>
                <a:cs typeface="+mn-cs"/>
              </a:rPr>
              <a:t> </a:t>
            </a:r>
            <a:r>
              <a:rPr lang="en-US" dirty="0" err="1">
                <a:solidFill>
                  <a:srgbClr val="002469"/>
                </a:solidFill>
                <a:latin typeface="+mn-lt"/>
                <a:cs typeface="+mn-cs"/>
              </a:rPr>
              <a:t>mortos</a:t>
            </a:r>
            <a:r>
              <a:rPr lang="en-US" dirty="0">
                <a:solidFill>
                  <a:srgbClr val="002469"/>
                </a:solidFill>
                <a:latin typeface="+mn-lt"/>
                <a:cs typeface="+mn-cs"/>
              </a:rPr>
              <a:t> c/ TAS&gt;=0,5 g/l</a:t>
            </a:r>
          </a:p>
        </p:txBody>
      </p:sp>
      <p:sp>
        <p:nvSpPr>
          <p:cNvPr id="8197" name="AutoShape 96"/>
          <p:cNvSpPr>
            <a:spLocks noChangeArrowheads="1"/>
          </p:cNvSpPr>
          <p:nvPr/>
        </p:nvSpPr>
        <p:spPr bwMode="auto">
          <a:xfrm>
            <a:off x="357189" y="785815"/>
            <a:ext cx="3651250" cy="407987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PT">
                <a:solidFill>
                  <a:schemeClr val="bg1"/>
                </a:solidFill>
                <a:latin typeface="+mn-lt"/>
              </a:rPr>
              <a:t>OBJECTIVO ESTRATÉGICO</a:t>
            </a:r>
          </a:p>
        </p:txBody>
      </p:sp>
      <p:sp>
        <p:nvSpPr>
          <p:cNvPr id="8199" name="AutoShape 278"/>
          <p:cNvSpPr>
            <a:spLocks noChangeArrowheads="1"/>
          </p:cNvSpPr>
          <p:nvPr/>
        </p:nvSpPr>
        <p:spPr bwMode="auto">
          <a:xfrm>
            <a:off x="7715251" y="6357938"/>
            <a:ext cx="1285875" cy="27781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5875" cmpd="dbl" algn="ctr">
            <a:noFill/>
            <a:round/>
            <a:headEnd/>
            <a:tailEnd/>
          </a:ln>
        </p:spPr>
        <p:txBody>
          <a:bodyPr lIns="36000" tIns="18000" rIns="36000" bIns="18000">
            <a:spAutoFit/>
          </a:bodyPr>
          <a:lstStyle/>
          <a:p>
            <a:pPr algn="r"/>
            <a:r>
              <a:rPr lang="en-US" sz="1400">
                <a:solidFill>
                  <a:srgbClr val="002469"/>
                </a:solidFill>
                <a:latin typeface="Calibri" pitchFamily="34" charset="0"/>
              </a:rPr>
              <a:t>*FONTE: INML</a:t>
            </a:r>
          </a:p>
        </p:txBody>
      </p:sp>
      <p:pic>
        <p:nvPicPr>
          <p:cNvPr id="6" name="Imagem 5" descr="ENS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422" y="2500306"/>
            <a:ext cx="1203858" cy="543376"/>
          </a:xfrm>
          <a:prstGeom prst="homePlate">
            <a:avLst>
              <a:gd name="adj" fmla="val 61699"/>
            </a:avLst>
          </a:prstGeom>
          <a:ln>
            <a:noFill/>
          </a:ln>
          <a:effectLst>
            <a:glow rad="101600">
              <a:srgbClr val="002469">
                <a:alpha val="4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AutoShape 276"/>
          <p:cNvSpPr>
            <a:spLocks noChangeArrowheads="1"/>
          </p:cNvSpPr>
          <p:nvPr/>
        </p:nvSpPr>
        <p:spPr bwMode="auto">
          <a:xfrm>
            <a:off x="7000893" y="2714622"/>
            <a:ext cx="1137139" cy="877887"/>
          </a:xfrm>
          <a:prstGeom prst="downArrowCallout">
            <a:avLst>
              <a:gd name="adj1" fmla="val 26324"/>
              <a:gd name="adj2" fmla="val 26318"/>
              <a:gd name="adj3" fmla="val 16667"/>
              <a:gd name="adj4" fmla="val 66667"/>
            </a:avLst>
          </a:prstGeom>
          <a:solidFill>
            <a:schemeClr val="bg1"/>
          </a:solidFill>
          <a:ln w="12700" algn="ctr">
            <a:noFill/>
            <a:miter lim="800000"/>
            <a:headEnd/>
            <a:tailEnd/>
          </a:ln>
          <a:effectLst>
            <a:glow rad="101600">
              <a:srgbClr val="002469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marL="85725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solidFill>
                  <a:srgbClr val="82C400"/>
                </a:solidFill>
                <a:latin typeface="+mn-lt"/>
                <a:cs typeface="+mn-cs"/>
              </a:rPr>
              <a:t>Objectivo</a:t>
            </a:r>
            <a:endParaRPr lang="en-US" sz="1600" dirty="0">
              <a:solidFill>
                <a:srgbClr val="82C400"/>
              </a:solidFill>
              <a:latin typeface="+mn-lt"/>
              <a:cs typeface="+mn-cs"/>
            </a:endParaRPr>
          </a:p>
          <a:p>
            <a:pPr marL="85725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82C400"/>
                </a:solidFill>
                <a:latin typeface="+mn-lt"/>
                <a:cs typeface="+mn-cs"/>
              </a:rPr>
              <a:t> 2015</a:t>
            </a:r>
          </a:p>
        </p:txBody>
      </p:sp>
      <p:pic>
        <p:nvPicPr>
          <p:cNvPr id="9" name="Imagem 12" descr="alcool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025" y="4000500"/>
            <a:ext cx="852488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78"/>
          <p:cNvSpPr>
            <a:spLocks noChangeArrowheads="1"/>
          </p:cNvSpPr>
          <p:nvPr/>
        </p:nvSpPr>
        <p:spPr bwMode="auto">
          <a:xfrm>
            <a:off x="714375" y="1285875"/>
            <a:ext cx="5329238" cy="388938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15875" cmpd="dbl" algn="ctr">
            <a:solidFill>
              <a:srgbClr val="EE0000"/>
            </a:solidFill>
            <a:round/>
            <a:headEnd/>
            <a:tailEnd/>
          </a:ln>
        </p:spPr>
        <p:txBody>
          <a:bodyPr lIns="36000" tIns="18000" rIns="36000" bIns="1800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Calibri" pitchFamily="34" charset="0"/>
              </a:rPr>
              <a:t>Evolução do número de VÍTIMAS MORTAIS</a:t>
            </a:r>
          </a:p>
        </p:txBody>
      </p:sp>
      <p:sp>
        <p:nvSpPr>
          <p:cNvPr id="8195" name="AutoShape 279"/>
          <p:cNvSpPr>
            <a:spLocks noChangeArrowheads="1"/>
          </p:cNvSpPr>
          <p:nvPr/>
        </p:nvSpPr>
        <p:spPr bwMode="auto">
          <a:xfrm>
            <a:off x="900114" y="6092825"/>
            <a:ext cx="7559675" cy="452438"/>
          </a:xfrm>
          <a:prstGeom prst="roundRect">
            <a:avLst>
              <a:gd name="adj" fmla="val 30111"/>
            </a:avLst>
          </a:prstGeom>
          <a:solidFill>
            <a:srgbClr val="002469"/>
          </a:solidFill>
          <a:ln w="6350" algn="ctr">
            <a:noFill/>
            <a:round/>
            <a:headEnd/>
            <a:tailEnd/>
          </a:ln>
          <a:effectLst>
            <a:prstShdw prst="shdw17" dist="17961" dir="2700000">
              <a:srgbClr val="00163F"/>
            </a:prstShdw>
          </a:effectLst>
        </p:spPr>
        <p:txBody>
          <a:bodyPr lIns="36000" tIns="0" rIns="36000" bIns="0" anchor="b"/>
          <a:lstStyle/>
          <a:p>
            <a:pPr algn="ctr">
              <a:spcBef>
                <a:spcPct val="5000"/>
              </a:spcBef>
              <a:spcAft>
                <a:spcPct val="5000"/>
              </a:spcAft>
            </a:pPr>
            <a:r>
              <a:rPr lang="en-US">
                <a:solidFill>
                  <a:schemeClr val="bg1"/>
                </a:solidFill>
                <a:latin typeface="Calibri" pitchFamily="34" charset="0"/>
              </a:rPr>
              <a:t>Entre 2006 e 2009 o número de vítimas mortais diminuíu  cerca de 13%</a:t>
            </a:r>
          </a:p>
        </p:txBody>
      </p:sp>
      <p:sp>
        <p:nvSpPr>
          <p:cNvPr id="8196" name="AutoShape 96"/>
          <p:cNvSpPr>
            <a:spLocks noChangeArrowheads="1"/>
          </p:cNvSpPr>
          <p:nvPr/>
        </p:nvSpPr>
        <p:spPr bwMode="auto">
          <a:xfrm>
            <a:off x="714375" y="571502"/>
            <a:ext cx="3786188" cy="511175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solidFill>
                  <a:schemeClr val="bg1"/>
                </a:solidFill>
                <a:latin typeface="Calibri" pitchFamily="34" charset="0"/>
              </a:rPr>
              <a:t>OBJECTIVO GERAL</a:t>
            </a:r>
          </a:p>
        </p:txBody>
      </p:sp>
      <p:grpSp>
        <p:nvGrpSpPr>
          <p:cNvPr id="2" name="Group 117"/>
          <p:cNvGrpSpPr>
            <a:grpSpLocks/>
          </p:cNvGrpSpPr>
          <p:nvPr/>
        </p:nvGrpSpPr>
        <p:grpSpPr bwMode="auto">
          <a:xfrm>
            <a:off x="1187451" y="1916113"/>
            <a:ext cx="6911975" cy="3930650"/>
            <a:chOff x="839" y="1202"/>
            <a:chExt cx="4354" cy="2476"/>
          </a:xfrm>
        </p:grpSpPr>
        <p:sp>
          <p:nvSpPr>
            <p:cNvPr id="8202" name="AutoShape 8"/>
            <p:cNvSpPr>
              <a:spLocks noChangeAspect="1" noChangeArrowheads="1" noTextEdit="1"/>
            </p:cNvSpPr>
            <p:nvPr/>
          </p:nvSpPr>
          <p:spPr bwMode="auto">
            <a:xfrm>
              <a:off x="839" y="1202"/>
              <a:ext cx="4354" cy="2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03" name="Rectangle 10"/>
            <p:cNvSpPr>
              <a:spLocks noChangeArrowheads="1"/>
            </p:cNvSpPr>
            <p:nvPr/>
          </p:nvSpPr>
          <p:spPr bwMode="auto">
            <a:xfrm>
              <a:off x="872" y="1235"/>
              <a:ext cx="4281" cy="2410"/>
            </a:xfrm>
            <a:prstGeom prst="rect">
              <a:avLst/>
            </a:prstGeom>
            <a:solidFill>
              <a:srgbClr val="002469"/>
            </a:solidFill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04" name="Rectangle 11"/>
            <p:cNvSpPr>
              <a:spLocks noChangeArrowheads="1"/>
            </p:cNvSpPr>
            <p:nvPr/>
          </p:nvSpPr>
          <p:spPr bwMode="auto">
            <a:xfrm>
              <a:off x="1038" y="1381"/>
              <a:ext cx="3949" cy="1919"/>
            </a:xfrm>
            <a:prstGeom prst="rect">
              <a:avLst/>
            </a:prstGeom>
            <a:solidFill>
              <a:srgbClr val="00246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05" name="Line 12"/>
            <p:cNvSpPr>
              <a:spLocks noChangeShapeType="1"/>
            </p:cNvSpPr>
            <p:nvPr/>
          </p:nvSpPr>
          <p:spPr bwMode="auto">
            <a:xfrm>
              <a:off x="1038" y="3028"/>
              <a:ext cx="3949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06" name="Line 13"/>
            <p:cNvSpPr>
              <a:spLocks noChangeShapeType="1"/>
            </p:cNvSpPr>
            <p:nvPr/>
          </p:nvSpPr>
          <p:spPr bwMode="auto">
            <a:xfrm>
              <a:off x="1038" y="2749"/>
              <a:ext cx="3949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07" name="Line 14"/>
            <p:cNvSpPr>
              <a:spLocks noChangeShapeType="1"/>
            </p:cNvSpPr>
            <p:nvPr/>
          </p:nvSpPr>
          <p:spPr bwMode="auto">
            <a:xfrm>
              <a:off x="1038" y="2477"/>
              <a:ext cx="3949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08" name="Line 15"/>
            <p:cNvSpPr>
              <a:spLocks noChangeShapeType="1"/>
            </p:cNvSpPr>
            <p:nvPr/>
          </p:nvSpPr>
          <p:spPr bwMode="auto">
            <a:xfrm>
              <a:off x="1038" y="2204"/>
              <a:ext cx="3949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09" name="Line 16"/>
            <p:cNvSpPr>
              <a:spLocks noChangeShapeType="1"/>
            </p:cNvSpPr>
            <p:nvPr/>
          </p:nvSpPr>
          <p:spPr bwMode="auto">
            <a:xfrm>
              <a:off x="1038" y="1932"/>
              <a:ext cx="3949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10" name="Line 17"/>
            <p:cNvSpPr>
              <a:spLocks noChangeShapeType="1"/>
            </p:cNvSpPr>
            <p:nvPr/>
          </p:nvSpPr>
          <p:spPr bwMode="auto">
            <a:xfrm>
              <a:off x="1038" y="1653"/>
              <a:ext cx="3949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11" name="Line 18"/>
            <p:cNvSpPr>
              <a:spLocks noChangeShapeType="1"/>
            </p:cNvSpPr>
            <p:nvPr/>
          </p:nvSpPr>
          <p:spPr bwMode="auto">
            <a:xfrm>
              <a:off x="1038" y="1381"/>
              <a:ext cx="3949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12" name="Line 19"/>
            <p:cNvSpPr>
              <a:spLocks noChangeShapeType="1"/>
            </p:cNvSpPr>
            <p:nvPr/>
          </p:nvSpPr>
          <p:spPr bwMode="auto">
            <a:xfrm>
              <a:off x="1324" y="1381"/>
              <a:ext cx="1" cy="1919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13" name="Line 20"/>
            <p:cNvSpPr>
              <a:spLocks noChangeShapeType="1"/>
            </p:cNvSpPr>
            <p:nvPr/>
          </p:nvSpPr>
          <p:spPr bwMode="auto">
            <a:xfrm>
              <a:off x="1602" y="1381"/>
              <a:ext cx="1" cy="1919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14" name="Line 21"/>
            <p:cNvSpPr>
              <a:spLocks noChangeShapeType="1"/>
            </p:cNvSpPr>
            <p:nvPr/>
          </p:nvSpPr>
          <p:spPr bwMode="auto">
            <a:xfrm>
              <a:off x="1888" y="1381"/>
              <a:ext cx="1" cy="1919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15" name="Line 22"/>
            <p:cNvSpPr>
              <a:spLocks noChangeShapeType="1"/>
            </p:cNvSpPr>
            <p:nvPr/>
          </p:nvSpPr>
          <p:spPr bwMode="auto">
            <a:xfrm>
              <a:off x="2166" y="1381"/>
              <a:ext cx="1" cy="1919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16" name="Line 23"/>
            <p:cNvSpPr>
              <a:spLocks noChangeShapeType="1"/>
            </p:cNvSpPr>
            <p:nvPr/>
          </p:nvSpPr>
          <p:spPr bwMode="auto">
            <a:xfrm>
              <a:off x="2452" y="1381"/>
              <a:ext cx="1" cy="1919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prstDash val="lgDashDot"/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17" name="Line 24"/>
            <p:cNvSpPr>
              <a:spLocks noChangeShapeType="1"/>
            </p:cNvSpPr>
            <p:nvPr/>
          </p:nvSpPr>
          <p:spPr bwMode="auto">
            <a:xfrm>
              <a:off x="2731" y="1381"/>
              <a:ext cx="1" cy="1919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18" name="Line 25"/>
            <p:cNvSpPr>
              <a:spLocks noChangeShapeType="1"/>
            </p:cNvSpPr>
            <p:nvPr/>
          </p:nvSpPr>
          <p:spPr bwMode="auto">
            <a:xfrm>
              <a:off x="3016" y="1381"/>
              <a:ext cx="1" cy="1919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19" name="Line 26"/>
            <p:cNvSpPr>
              <a:spLocks noChangeShapeType="1"/>
            </p:cNvSpPr>
            <p:nvPr/>
          </p:nvSpPr>
          <p:spPr bwMode="auto">
            <a:xfrm>
              <a:off x="3295" y="1381"/>
              <a:ext cx="1" cy="1919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20" name="Line 27"/>
            <p:cNvSpPr>
              <a:spLocks noChangeShapeType="1"/>
            </p:cNvSpPr>
            <p:nvPr/>
          </p:nvSpPr>
          <p:spPr bwMode="auto">
            <a:xfrm>
              <a:off x="3580" y="1381"/>
              <a:ext cx="1" cy="1919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21" name="Line 28"/>
            <p:cNvSpPr>
              <a:spLocks noChangeShapeType="1"/>
            </p:cNvSpPr>
            <p:nvPr/>
          </p:nvSpPr>
          <p:spPr bwMode="auto">
            <a:xfrm>
              <a:off x="3859" y="1381"/>
              <a:ext cx="1" cy="1919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22" name="Line 29"/>
            <p:cNvSpPr>
              <a:spLocks noChangeShapeType="1"/>
            </p:cNvSpPr>
            <p:nvPr/>
          </p:nvSpPr>
          <p:spPr bwMode="auto">
            <a:xfrm>
              <a:off x="4144" y="1381"/>
              <a:ext cx="1" cy="1919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23" name="Line 30"/>
            <p:cNvSpPr>
              <a:spLocks noChangeShapeType="1"/>
            </p:cNvSpPr>
            <p:nvPr/>
          </p:nvSpPr>
          <p:spPr bwMode="auto">
            <a:xfrm>
              <a:off x="4423" y="1381"/>
              <a:ext cx="1" cy="1919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24" name="Line 31"/>
            <p:cNvSpPr>
              <a:spLocks noChangeShapeType="1"/>
            </p:cNvSpPr>
            <p:nvPr/>
          </p:nvSpPr>
          <p:spPr bwMode="auto">
            <a:xfrm>
              <a:off x="4708" y="1381"/>
              <a:ext cx="1" cy="1919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25" name="Line 32"/>
            <p:cNvSpPr>
              <a:spLocks noChangeShapeType="1"/>
            </p:cNvSpPr>
            <p:nvPr/>
          </p:nvSpPr>
          <p:spPr bwMode="auto">
            <a:xfrm>
              <a:off x="4987" y="1381"/>
              <a:ext cx="1" cy="1919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26" name="Line 33"/>
            <p:cNvSpPr>
              <a:spLocks noChangeShapeType="1"/>
            </p:cNvSpPr>
            <p:nvPr/>
          </p:nvSpPr>
          <p:spPr bwMode="auto">
            <a:xfrm>
              <a:off x="1038" y="1381"/>
              <a:ext cx="1" cy="1919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27" name="Line 34"/>
            <p:cNvSpPr>
              <a:spLocks noChangeShapeType="1"/>
            </p:cNvSpPr>
            <p:nvPr/>
          </p:nvSpPr>
          <p:spPr bwMode="auto">
            <a:xfrm>
              <a:off x="1012" y="3300"/>
              <a:ext cx="26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28" name="Line 35"/>
            <p:cNvSpPr>
              <a:spLocks noChangeShapeType="1"/>
            </p:cNvSpPr>
            <p:nvPr/>
          </p:nvSpPr>
          <p:spPr bwMode="auto">
            <a:xfrm>
              <a:off x="1012" y="3028"/>
              <a:ext cx="26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29" name="Line 36"/>
            <p:cNvSpPr>
              <a:spLocks noChangeShapeType="1"/>
            </p:cNvSpPr>
            <p:nvPr/>
          </p:nvSpPr>
          <p:spPr bwMode="auto">
            <a:xfrm>
              <a:off x="1012" y="2749"/>
              <a:ext cx="26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30" name="Line 37"/>
            <p:cNvSpPr>
              <a:spLocks noChangeShapeType="1"/>
            </p:cNvSpPr>
            <p:nvPr/>
          </p:nvSpPr>
          <p:spPr bwMode="auto">
            <a:xfrm>
              <a:off x="1012" y="2477"/>
              <a:ext cx="26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31" name="Line 38"/>
            <p:cNvSpPr>
              <a:spLocks noChangeShapeType="1"/>
            </p:cNvSpPr>
            <p:nvPr/>
          </p:nvSpPr>
          <p:spPr bwMode="auto">
            <a:xfrm>
              <a:off x="1012" y="2204"/>
              <a:ext cx="26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32" name="Line 39"/>
            <p:cNvSpPr>
              <a:spLocks noChangeShapeType="1"/>
            </p:cNvSpPr>
            <p:nvPr/>
          </p:nvSpPr>
          <p:spPr bwMode="auto">
            <a:xfrm>
              <a:off x="1012" y="1932"/>
              <a:ext cx="26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33" name="Line 40"/>
            <p:cNvSpPr>
              <a:spLocks noChangeShapeType="1"/>
            </p:cNvSpPr>
            <p:nvPr/>
          </p:nvSpPr>
          <p:spPr bwMode="auto">
            <a:xfrm>
              <a:off x="1012" y="1653"/>
              <a:ext cx="26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34" name="Line 41"/>
            <p:cNvSpPr>
              <a:spLocks noChangeShapeType="1"/>
            </p:cNvSpPr>
            <p:nvPr/>
          </p:nvSpPr>
          <p:spPr bwMode="auto">
            <a:xfrm>
              <a:off x="1012" y="1381"/>
              <a:ext cx="26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35" name="Line 42"/>
            <p:cNvSpPr>
              <a:spLocks noChangeShapeType="1"/>
            </p:cNvSpPr>
            <p:nvPr/>
          </p:nvSpPr>
          <p:spPr bwMode="auto">
            <a:xfrm>
              <a:off x="1038" y="3300"/>
              <a:ext cx="3949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36" name="Line 43"/>
            <p:cNvSpPr>
              <a:spLocks noChangeShapeType="1"/>
            </p:cNvSpPr>
            <p:nvPr/>
          </p:nvSpPr>
          <p:spPr bwMode="auto">
            <a:xfrm flipV="1">
              <a:off x="1038" y="3300"/>
              <a:ext cx="1" cy="3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37" name="Line 44"/>
            <p:cNvSpPr>
              <a:spLocks noChangeShapeType="1"/>
            </p:cNvSpPr>
            <p:nvPr/>
          </p:nvSpPr>
          <p:spPr bwMode="auto">
            <a:xfrm flipV="1">
              <a:off x="1324" y="3300"/>
              <a:ext cx="1" cy="3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38" name="Line 45"/>
            <p:cNvSpPr>
              <a:spLocks noChangeShapeType="1"/>
            </p:cNvSpPr>
            <p:nvPr/>
          </p:nvSpPr>
          <p:spPr bwMode="auto">
            <a:xfrm flipV="1">
              <a:off x="1602" y="3300"/>
              <a:ext cx="1" cy="3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39" name="Line 46"/>
            <p:cNvSpPr>
              <a:spLocks noChangeShapeType="1"/>
            </p:cNvSpPr>
            <p:nvPr/>
          </p:nvSpPr>
          <p:spPr bwMode="auto">
            <a:xfrm flipV="1">
              <a:off x="1888" y="3300"/>
              <a:ext cx="1" cy="3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40" name="Line 47"/>
            <p:cNvSpPr>
              <a:spLocks noChangeShapeType="1"/>
            </p:cNvSpPr>
            <p:nvPr/>
          </p:nvSpPr>
          <p:spPr bwMode="auto">
            <a:xfrm flipV="1">
              <a:off x="2166" y="3300"/>
              <a:ext cx="1" cy="3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41" name="Line 48"/>
            <p:cNvSpPr>
              <a:spLocks noChangeShapeType="1"/>
            </p:cNvSpPr>
            <p:nvPr/>
          </p:nvSpPr>
          <p:spPr bwMode="auto">
            <a:xfrm flipV="1">
              <a:off x="2452" y="3300"/>
              <a:ext cx="1" cy="3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42" name="Line 49"/>
            <p:cNvSpPr>
              <a:spLocks noChangeShapeType="1"/>
            </p:cNvSpPr>
            <p:nvPr/>
          </p:nvSpPr>
          <p:spPr bwMode="auto">
            <a:xfrm flipV="1">
              <a:off x="2731" y="3300"/>
              <a:ext cx="1" cy="3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43" name="Line 50"/>
            <p:cNvSpPr>
              <a:spLocks noChangeShapeType="1"/>
            </p:cNvSpPr>
            <p:nvPr/>
          </p:nvSpPr>
          <p:spPr bwMode="auto">
            <a:xfrm flipV="1">
              <a:off x="3016" y="3300"/>
              <a:ext cx="1" cy="3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44" name="Line 51"/>
            <p:cNvSpPr>
              <a:spLocks noChangeShapeType="1"/>
            </p:cNvSpPr>
            <p:nvPr/>
          </p:nvSpPr>
          <p:spPr bwMode="auto">
            <a:xfrm flipV="1">
              <a:off x="3295" y="3300"/>
              <a:ext cx="1" cy="3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45" name="Line 52"/>
            <p:cNvSpPr>
              <a:spLocks noChangeShapeType="1"/>
            </p:cNvSpPr>
            <p:nvPr/>
          </p:nvSpPr>
          <p:spPr bwMode="auto">
            <a:xfrm flipV="1">
              <a:off x="3580" y="3300"/>
              <a:ext cx="1" cy="3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46" name="Line 53"/>
            <p:cNvSpPr>
              <a:spLocks noChangeShapeType="1"/>
            </p:cNvSpPr>
            <p:nvPr/>
          </p:nvSpPr>
          <p:spPr bwMode="auto">
            <a:xfrm flipV="1">
              <a:off x="3859" y="3300"/>
              <a:ext cx="1" cy="3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47" name="Line 54"/>
            <p:cNvSpPr>
              <a:spLocks noChangeShapeType="1"/>
            </p:cNvSpPr>
            <p:nvPr/>
          </p:nvSpPr>
          <p:spPr bwMode="auto">
            <a:xfrm flipV="1">
              <a:off x="4144" y="3300"/>
              <a:ext cx="1" cy="3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48" name="Line 55"/>
            <p:cNvSpPr>
              <a:spLocks noChangeShapeType="1"/>
            </p:cNvSpPr>
            <p:nvPr/>
          </p:nvSpPr>
          <p:spPr bwMode="auto">
            <a:xfrm flipV="1">
              <a:off x="4423" y="3300"/>
              <a:ext cx="1" cy="3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49" name="Line 56"/>
            <p:cNvSpPr>
              <a:spLocks noChangeShapeType="1"/>
            </p:cNvSpPr>
            <p:nvPr/>
          </p:nvSpPr>
          <p:spPr bwMode="auto">
            <a:xfrm flipV="1">
              <a:off x="4708" y="3300"/>
              <a:ext cx="1" cy="3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50" name="Line 57"/>
            <p:cNvSpPr>
              <a:spLocks noChangeShapeType="1"/>
            </p:cNvSpPr>
            <p:nvPr/>
          </p:nvSpPr>
          <p:spPr bwMode="auto">
            <a:xfrm flipV="1">
              <a:off x="4987" y="3300"/>
              <a:ext cx="1" cy="3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51" name="Freeform 58"/>
            <p:cNvSpPr>
              <a:spLocks/>
            </p:cNvSpPr>
            <p:nvPr/>
          </p:nvSpPr>
          <p:spPr bwMode="auto">
            <a:xfrm>
              <a:off x="1038" y="1700"/>
              <a:ext cx="2257" cy="1002"/>
            </a:xfrm>
            <a:custGeom>
              <a:avLst/>
              <a:gdLst>
                <a:gd name="T0" fmla="*/ 0 w 340"/>
                <a:gd name="T1" fmla="*/ 0 h 151"/>
                <a:gd name="T2" fmla="*/ 1892 w 340"/>
                <a:gd name="T3" fmla="*/ 0 h 151"/>
                <a:gd name="T4" fmla="*/ 3744 w 340"/>
                <a:gd name="T5" fmla="*/ 1015 h 151"/>
                <a:gd name="T6" fmla="*/ 5642 w 340"/>
                <a:gd name="T7" fmla="*/ 3039 h 151"/>
                <a:gd name="T8" fmla="*/ 7495 w 340"/>
                <a:gd name="T9" fmla="*/ 3391 h 151"/>
                <a:gd name="T10" fmla="*/ 9386 w 340"/>
                <a:gd name="T11" fmla="*/ 5594 h 151"/>
                <a:gd name="T12" fmla="*/ 11239 w 340"/>
                <a:gd name="T13" fmla="*/ 5594 h 151"/>
                <a:gd name="T14" fmla="*/ 13130 w 340"/>
                <a:gd name="T15" fmla="*/ 6297 h 151"/>
                <a:gd name="T16" fmla="*/ 14982 w 340"/>
                <a:gd name="T17" fmla="*/ 6649 h 1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40"/>
                <a:gd name="T28" fmla="*/ 0 h 151"/>
                <a:gd name="T29" fmla="*/ 340 w 340"/>
                <a:gd name="T30" fmla="*/ 151 h 15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40" h="151">
                  <a:moveTo>
                    <a:pt x="0" y="0"/>
                  </a:moveTo>
                  <a:lnTo>
                    <a:pt x="43" y="0"/>
                  </a:lnTo>
                  <a:lnTo>
                    <a:pt x="85" y="23"/>
                  </a:lnTo>
                  <a:lnTo>
                    <a:pt x="128" y="69"/>
                  </a:lnTo>
                  <a:lnTo>
                    <a:pt x="170" y="77"/>
                  </a:lnTo>
                  <a:lnTo>
                    <a:pt x="213" y="127"/>
                  </a:lnTo>
                  <a:lnTo>
                    <a:pt x="255" y="127"/>
                  </a:lnTo>
                  <a:lnTo>
                    <a:pt x="298" y="143"/>
                  </a:lnTo>
                  <a:lnTo>
                    <a:pt x="340" y="151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52" name="Freeform 59"/>
            <p:cNvSpPr>
              <a:spLocks/>
            </p:cNvSpPr>
            <p:nvPr/>
          </p:nvSpPr>
          <p:spPr bwMode="auto">
            <a:xfrm>
              <a:off x="2452" y="2543"/>
              <a:ext cx="2535" cy="372"/>
            </a:xfrm>
            <a:custGeom>
              <a:avLst/>
              <a:gdLst>
                <a:gd name="T0" fmla="*/ 0 w 382"/>
                <a:gd name="T1" fmla="*/ 0 h 56"/>
                <a:gd name="T2" fmla="*/ 1851 w 382"/>
                <a:gd name="T3" fmla="*/ 312 h 56"/>
                <a:gd name="T4" fmla="*/ 3743 w 382"/>
                <a:gd name="T5" fmla="*/ 571 h 56"/>
                <a:gd name="T6" fmla="*/ 5594 w 382"/>
                <a:gd name="T7" fmla="*/ 837 h 56"/>
                <a:gd name="T8" fmla="*/ 7486 w 382"/>
                <a:gd name="T9" fmla="*/ 1103 h 56"/>
                <a:gd name="T10" fmla="*/ 9337 w 382"/>
                <a:gd name="T11" fmla="*/ 1415 h 56"/>
                <a:gd name="T12" fmla="*/ 11228 w 382"/>
                <a:gd name="T13" fmla="*/ 1674 h 56"/>
                <a:gd name="T14" fmla="*/ 13080 w 382"/>
                <a:gd name="T15" fmla="*/ 1940 h 56"/>
                <a:gd name="T16" fmla="*/ 14971 w 382"/>
                <a:gd name="T17" fmla="*/ 2205 h 56"/>
                <a:gd name="T18" fmla="*/ 16823 w 382"/>
                <a:gd name="T19" fmla="*/ 2471 h 5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2"/>
                <a:gd name="T31" fmla="*/ 0 h 56"/>
                <a:gd name="T32" fmla="*/ 382 w 382"/>
                <a:gd name="T33" fmla="*/ 56 h 5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2" h="56">
                  <a:moveTo>
                    <a:pt x="0" y="0"/>
                  </a:moveTo>
                  <a:lnTo>
                    <a:pt x="42" y="7"/>
                  </a:lnTo>
                  <a:lnTo>
                    <a:pt x="85" y="13"/>
                  </a:lnTo>
                  <a:lnTo>
                    <a:pt x="127" y="19"/>
                  </a:lnTo>
                  <a:lnTo>
                    <a:pt x="170" y="25"/>
                  </a:lnTo>
                  <a:lnTo>
                    <a:pt x="212" y="32"/>
                  </a:lnTo>
                  <a:lnTo>
                    <a:pt x="255" y="38"/>
                  </a:lnTo>
                  <a:lnTo>
                    <a:pt x="297" y="44"/>
                  </a:lnTo>
                  <a:lnTo>
                    <a:pt x="340" y="50"/>
                  </a:lnTo>
                  <a:lnTo>
                    <a:pt x="382" y="56"/>
                  </a:lnTo>
                </a:path>
              </a:pathLst>
            </a:custGeom>
            <a:noFill/>
            <a:ln w="20638">
              <a:solidFill>
                <a:srgbClr val="96D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53" name="Freeform 60"/>
            <p:cNvSpPr>
              <a:spLocks/>
            </p:cNvSpPr>
            <p:nvPr/>
          </p:nvSpPr>
          <p:spPr bwMode="auto">
            <a:xfrm>
              <a:off x="1012" y="1673"/>
              <a:ext cx="53" cy="53"/>
            </a:xfrm>
            <a:custGeom>
              <a:avLst/>
              <a:gdLst>
                <a:gd name="T0" fmla="*/ 26 w 53"/>
                <a:gd name="T1" fmla="*/ 0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53"/>
                <a:gd name="T17" fmla="*/ 53 w 53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53">
                  <a:moveTo>
                    <a:pt x="26" y="0"/>
                  </a:moveTo>
                  <a:lnTo>
                    <a:pt x="53" y="27"/>
                  </a:lnTo>
                  <a:lnTo>
                    <a:pt x="26" y="53"/>
                  </a:lnTo>
                  <a:lnTo>
                    <a:pt x="0" y="27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54" name="Freeform 61"/>
            <p:cNvSpPr>
              <a:spLocks/>
            </p:cNvSpPr>
            <p:nvPr/>
          </p:nvSpPr>
          <p:spPr bwMode="auto">
            <a:xfrm>
              <a:off x="1297" y="1673"/>
              <a:ext cx="53" cy="53"/>
            </a:xfrm>
            <a:custGeom>
              <a:avLst/>
              <a:gdLst>
                <a:gd name="T0" fmla="*/ 27 w 53"/>
                <a:gd name="T1" fmla="*/ 0 h 53"/>
                <a:gd name="T2" fmla="*/ 53 w 53"/>
                <a:gd name="T3" fmla="*/ 27 h 53"/>
                <a:gd name="T4" fmla="*/ 27 w 53"/>
                <a:gd name="T5" fmla="*/ 53 h 53"/>
                <a:gd name="T6" fmla="*/ 0 w 53"/>
                <a:gd name="T7" fmla="*/ 27 h 53"/>
                <a:gd name="T8" fmla="*/ 27 w 53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53"/>
                <a:gd name="T17" fmla="*/ 53 w 53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53">
                  <a:moveTo>
                    <a:pt x="27" y="0"/>
                  </a:moveTo>
                  <a:lnTo>
                    <a:pt x="53" y="27"/>
                  </a:lnTo>
                  <a:lnTo>
                    <a:pt x="27" y="53"/>
                  </a:lnTo>
                  <a:lnTo>
                    <a:pt x="0" y="27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55" name="Freeform 62"/>
            <p:cNvSpPr>
              <a:spLocks/>
            </p:cNvSpPr>
            <p:nvPr/>
          </p:nvSpPr>
          <p:spPr bwMode="auto">
            <a:xfrm>
              <a:off x="1576" y="1826"/>
              <a:ext cx="53" cy="53"/>
            </a:xfrm>
            <a:custGeom>
              <a:avLst/>
              <a:gdLst>
                <a:gd name="T0" fmla="*/ 26 w 53"/>
                <a:gd name="T1" fmla="*/ 0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53"/>
                <a:gd name="T17" fmla="*/ 53 w 53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53">
                  <a:moveTo>
                    <a:pt x="26" y="0"/>
                  </a:moveTo>
                  <a:lnTo>
                    <a:pt x="53" y="27"/>
                  </a:lnTo>
                  <a:lnTo>
                    <a:pt x="26" y="53"/>
                  </a:lnTo>
                  <a:lnTo>
                    <a:pt x="0" y="27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56" name="Freeform 63"/>
            <p:cNvSpPr>
              <a:spLocks/>
            </p:cNvSpPr>
            <p:nvPr/>
          </p:nvSpPr>
          <p:spPr bwMode="auto">
            <a:xfrm>
              <a:off x="1861" y="2131"/>
              <a:ext cx="53" cy="53"/>
            </a:xfrm>
            <a:custGeom>
              <a:avLst/>
              <a:gdLst>
                <a:gd name="T0" fmla="*/ 27 w 53"/>
                <a:gd name="T1" fmla="*/ 0 h 53"/>
                <a:gd name="T2" fmla="*/ 53 w 53"/>
                <a:gd name="T3" fmla="*/ 27 h 53"/>
                <a:gd name="T4" fmla="*/ 27 w 53"/>
                <a:gd name="T5" fmla="*/ 53 h 53"/>
                <a:gd name="T6" fmla="*/ 0 w 53"/>
                <a:gd name="T7" fmla="*/ 27 h 53"/>
                <a:gd name="T8" fmla="*/ 27 w 53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53"/>
                <a:gd name="T17" fmla="*/ 53 w 53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53">
                  <a:moveTo>
                    <a:pt x="27" y="0"/>
                  </a:moveTo>
                  <a:lnTo>
                    <a:pt x="53" y="27"/>
                  </a:lnTo>
                  <a:lnTo>
                    <a:pt x="27" y="53"/>
                  </a:lnTo>
                  <a:lnTo>
                    <a:pt x="0" y="27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57" name="Freeform 64"/>
            <p:cNvSpPr>
              <a:spLocks/>
            </p:cNvSpPr>
            <p:nvPr/>
          </p:nvSpPr>
          <p:spPr bwMode="auto">
            <a:xfrm>
              <a:off x="2140" y="2184"/>
              <a:ext cx="53" cy="54"/>
            </a:xfrm>
            <a:custGeom>
              <a:avLst/>
              <a:gdLst>
                <a:gd name="T0" fmla="*/ 26 w 53"/>
                <a:gd name="T1" fmla="*/ 0 h 54"/>
                <a:gd name="T2" fmla="*/ 53 w 53"/>
                <a:gd name="T3" fmla="*/ 27 h 54"/>
                <a:gd name="T4" fmla="*/ 26 w 53"/>
                <a:gd name="T5" fmla="*/ 54 h 54"/>
                <a:gd name="T6" fmla="*/ 0 w 53"/>
                <a:gd name="T7" fmla="*/ 27 h 54"/>
                <a:gd name="T8" fmla="*/ 26 w 53"/>
                <a:gd name="T9" fmla="*/ 0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54"/>
                <a:gd name="T17" fmla="*/ 53 w 53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54">
                  <a:moveTo>
                    <a:pt x="26" y="0"/>
                  </a:moveTo>
                  <a:lnTo>
                    <a:pt x="53" y="27"/>
                  </a:lnTo>
                  <a:lnTo>
                    <a:pt x="26" y="54"/>
                  </a:lnTo>
                  <a:lnTo>
                    <a:pt x="0" y="27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58" name="Freeform 65"/>
            <p:cNvSpPr>
              <a:spLocks/>
            </p:cNvSpPr>
            <p:nvPr/>
          </p:nvSpPr>
          <p:spPr bwMode="auto">
            <a:xfrm>
              <a:off x="2425" y="2516"/>
              <a:ext cx="53" cy="53"/>
            </a:xfrm>
            <a:custGeom>
              <a:avLst/>
              <a:gdLst>
                <a:gd name="T0" fmla="*/ 27 w 53"/>
                <a:gd name="T1" fmla="*/ 0 h 53"/>
                <a:gd name="T2" fmla="*/ 53 w 53"/>
                <a:gd name="T3" fmla="*/ 27 h 53"/>
                <a:gd name="T4" fmla="*/ 27 w 53"/>
                <a:gd name="T5" fmla="*/ 53 h 53"/>
                <a:gd name="T6" fmla="*/ 0 w 53"/>
                <a:gd name="T7" fmla="*/ 27 h 53"/>
                <a:gd name="T8" fmla="*/ 27 w 53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53"/>
                <a:gd name="T17" fmla="*/ 53 w 53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53">
                  <a:moveTo>
                    <a:pt x="27" y="0"/>
                  </a:moveTo>
                  <a:lnTo>
                    <a:pt x="53" y="27"/>
                  </a:lnTo>
                  <a:lnTo>
                    <a:pt x="27" y="53"/>
                  </a:lnTo>
                  <a:lnTo>
                    <a:pt x="0" y="27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59" name="Freeform 66"/>
            <p:cNvSpPr>
              <a:spLocks/>
            </p:cNvSpPr>
            <p:nvPr/>
          </p:nvSpPr>
          <p:spPr bwMode="auto">
            <a:xfrm>
              <a:off x="2704" y="2516"/>
              <a:ext cx="53" cy="53"/>
            </a:xfrm>
            <a:custGeom>
              <a:avLst/>
              <a:gdLst>
                <a:gd name="T0" fmla="*/ 27 w 53"/>
                <a:gd name="T1" fmla="*/ 0 h 53"/>
                <a:gd name="T2" fmla="*/ 53 w 53"/>
                <a:gd name="T3" fmla="*/ 27 h 53"/>
                <a:gd name="T4" fmla="*/ 27 w 53"/>
                <a:gd name="T5" fmla="*/ 53 h 53"/>
                <a:gd name="T6" fmla="*/ 0 w 53"/>
                <a:gd name="T7" fmla="*/ 27 h 53"/>
                <a:gd name="T8" fmla="*/ 27 w 53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53"/>
                <a:gd name="T17" fmla="*/ 53 w 53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53">
                  <a:moveTo>
                    <a:pt x="27" y="0"/>
                  </a:moveTo>
                  <a:lnTo>
                    <a:pt x="53" y="27"/>
                  </a:lnTo>
                  <a:lnTo>
                    <a:pt x="27" y="53"/>
                  </a:lnTo>
                  <a:lnTo>
                    <a:pt x="0" y="27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60" name="Freeform 67"/>
            <p:cNvSpPr>
              <a:spLocks/>
            </p:cNvSpPr>
            <p:nvPr/>
          </p:nvSpPr>
          <p:spPr bwMode="auto">
            <a:xfrm>
              <a:off x="2989" y="2623"/>
              <a:ext cx="54" cy="53"/>
            </a:xfrm>
            <a:custGeom>
              <a:avLst/>
              <a:gdLst>
                <a:gd name="T0" fmla="*/ 27 w 54"/>
                <a:gd name="T1" fmla="*/ 0 h 53"/>
                <a:gd name="T2" fmla="*/ 54 w 54"/>
                <a:gd name="T3" fmla="*/ 26 h 53"/>
                <a:gd name="T4" fmla="*/ 27 w 54"/>
                <a:gd name="T5" fmla="*/ 53 h 53"/>
                <a:gd name="T6" fmla="*/ 0 w 54"/>
                <a:gd name="T7" fmla="*/ 26 h 53"/>
                <a:gd name="T8" fmla="*/ 27 w 54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4"/>
                <a:gd name="T16" fmla="*/ 0 h 53"/>
                <a:gd name="T17" fmla="*/ 54 w 54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4" h="53">
                  <a:moveTo>
                    <a:pt x="27" y="0"/>
                  </a:moveTo>
                  <a:lnTo>
                    <a:pt x="54" y="26"/>
                  </a:lnTo>
                  <a:lnTo>
                    <a:pt x="27" y="53"/>
                  </a:lnTo>
                  <a:lnTo>
                    <a:pt x="0" y="26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61" name="Freeform 68"/>
            <p:cNvSpPr>
              <a:spLocks/>
            </p:cNvSpPr>
            <p:nvPr/>
          </p:nvSpPr>
          <p:spPr bwMode="auto">
            <a:xfrm>
              <a:off x="3268" y="2676"/>
              <a:ext cx="53" cy="53"/>
            </a:xfrm>
            <a:custGeom>
              <a:avLst/>
              <a:gdLst>
                <a:gd name="T0" fmla="*/ 27 w 53"/>
                <a:gd name="T1" fmla="*/ 0 h 53"/>
                <a:gd name="T2" fmla="*/ 53 w 53"/>
                <a:gd name="T3" fmla="*/ 26 h 53"/>
                <a:gd name="T4" fmla="*/ 27 w 53"/>
                <a:gd name="T5" fmla="*/ 53 h 53"/>
                <a:gd name="T6" fmla="*/ 0 w 53"/>
                <a:gd name="T7" fmla="*/ 26 h 53"/>
                <a:gd name="T8" fmla="*/ 27 w 53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53"/>
                <a:gd name="T17" fmla="*/ 53 w 53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53">
                  <a:moveTo>
                    <a:pt x="27" y="0"/>
                  </a:moveTo>
                  <a:lnTo>
                    <a:pt x="53" y="26"/>
                  </a:lnTo>
                  <a:lnTo>
                    <a:pt x="27" y="53"/>
                  </a:lnTo>
                  <a:lnTo>
                    <a:pt x="0" y="26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62" name="Oval 69"/>
            <p:cNvSpPr>
              <a:spLocks noChangeArrowheads="1"/>
            </p:cNvSpPr>
            <p:nvPr/>
          </p:nvSpPr>
          <p:spPr bwMode="auto">
            <a:xfrm>
              <a:off x="2432" y="2523"/>
              <a:ext cx="33" cy="33"/>
            </a:xfrm>
            <a:prstGeom prst="ellipse">
              <a:avLst/>
            </a:prstGeom>
            <a:solidFill>
              <a:srgbClr val="FFFFFF"/>
            </a:solidFill>
            <a:ln w="11113">
              <a:solidFill>
                <a:srgbClr val="96D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63" name="Oval 70"/>
            <p:cNvSpPr>
              <a:spLocks noChangeArrowheads="1"/>
            </p:cNvSpPr>
            <p:nvPr/>
          </p:nvSpPr>
          <p:spPr bwMode="auto">
            <a:xfrm>
              <a:off x="2711" y="2569"/>
              <a:ext cx="33" cy="34"/>
            </a:xfrm>
            <a:prstGeom prst="ellipse">
              <a:avLst/>
            </a:prstGeom>
            <a:solidFill>
              <a:srgbClr val="FFFFFF"/>
            </a:solidFill>
            <a:ln w="11113">
              <a:solidFill>
                <a:srgbClr val="96D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64" name="Oval 71"/>
            <p:cNvSpPr>
              <a:spLocks noChangeArrowheads="1"/>
            </p:cNvSpPr>
            <p:nvPr/>
          </p:nvSpPr>
          <p:spPr bwMode="auto">
            <a:xfrm>
              <a:off x="2996" y="2609"/>
              <a:ext cx="33" cy="33"/>
            </a:xfrm>
            <a:prstGeom prst="ellipse">
              <a:avLst/>
            </a:prstGeom>
            <a:solidFill>
              <a:srgbClr val="FFFFFF"/>
            </a:solidFill>
            <a:ln w="11113">
              <a:solidFill>
                <a:srgbClr val="96D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65" name="Oval 72"/>
            <p:cNvSpPr>
              <a:spLocks noChangeArrowheads="1"/>
            </p:cNvSpPr>
            <p:nvPr/>
          </p:nvSpPr>
          <p:spPr bwMode="auto">
            <a:xfrm>
              <a:off x="3275" y="2649"/>
              <a:ext cx="33" cy="33"/>
            </a:xfrm>
            <a:prstGeom prst="ellipse">
              <a:avLst/>
            </a:prstGeom>
            <a:solidFill>
              <a:srgbClr val="FFFFFF"/>
            </a:solidFill>
            <a:ln w="11113">
              <a:solidFill>
                <a:srgbClr val="96D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66" name="Oval 73"/>
            <p:cNvSpPr>
              <a:spLocks noChangeArrowheads="1"/>
            </p:cNvSpPr>
            <p:nvPr/>
          </p:nvSpPr>
          <p:spPr bwMode="auto">
            <a:xfrm>
              <a:off x="3560" y="2689"/>
              <a:ext cx="33" cy="33"/>
            </a:xfrm>
            <a:prstGeom prst="ellipse">
              <a:avLst/>
            </a:prstGeom>
            <a:solidFill>
              <a:srgbClr val="FFFFFF"/>
            </a:solidFill>
            <a:ln w="11113">
              <a:solidFill>
                <a:srgbClr val="96D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67" name="Oval 74"/>
            <p:cNvSpPr>
              <a:spLocks noChangeArrowheads="1"/>
            </p:cNvSpPr>
            <p:nvPr/>
          </p:nvSpPr>
          <p:spPr bwMode="auto">
            <a:xfrm>
              <a:off x="3839" y="2735"/>
              <a:ext cx="33" cy="34"/>
            </a:xfrm>
            <a:prstGeom prst="ellipse">
              <a:avLst/>
            </a:prstGeom>
            <a:solidFill>
              <a:srgbClr val="FFFFFF"/>
            </a:solidFill>
            <a:ln w="11113">
              <a:solidFill>
                <a:srgbClr val="96D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68" name="Oval 75"/>
            <p:cNvSpPr>
              <a:spLocks noChangeArrowheads="1"/>
            </p:cNvSpPr>
            <p:nvPr/>
          </p:nvSpPr>
          <p:spPr bwMode="auto">
            <a:xfrm>
              <a:off x="4124" y="2775"/>
              <a:ext cx="34" cy="33"/>
            </a:xfrm>
            <a:prstGeom prst="ellipse">
              <a:avLst/>
            </a:prstGeom>
            <a:solidFill>
              <a:srgbClr val="FFFFFF"/>
            </a:solidFill>
            <a:ln w="11113">
              <a:solidFill>
                <a:srgbClr val="96D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69" name="Oval 76"/>
            <p:cNvSpPr>
              <a:spLocks noChangeArrowheads="1"/>
            </p:cNvSpPr>
            <p:nvPr/>
          </p:nvSpPr>
          <p:spPr bwMode="auto">
            <a:xfrm>
              <a:off x="4403" y="2815"/>
              <a:ext cx="33" cy="33"/>
            </a:xfrm>
            <a:prstGeom prst="ellipse">
              <a:avLst/>
            </a:prstGeom>
            <a:solidFill>
              <a:srgbClr val="FFFFFF"/>
            </a:solidFill>
            <a:ln w="11113">
              <a:solidFill>
                <a:srgbClr val="96D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70" name="Oval 77"/>
            <p:cNvSpPr>
              <a:spLocks noChangeArrowheads="1"/>
            </p:cNvSpPr>
            <p:nvPr/>
          </p:nvSpPr>
          <p:spPr bwMode="auto">
            <a:xfrm>
              <a:off x="4689" y="2855"/>
              <a:ext cx="33" cy="33"/>
            </a:xfrm>
            <a:prstGeom prst="ellipse">
              <a:avLst/>
            </a:prstGeom>
            <a:solidFill>
              <a:srgbClr val="FFFFFF"/>
            </a:solidFill>
            <a:ln w="11113">
              <a:solidFill>
                <a:srgbClr val="96D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71" name="Oval 78"/>
            <p:cNvSpPr>
              <a:spLocks noChangeArrowheads="1"/>
            </p:cNvSpPr>
            <p:nvPr/>
          </p:nvSpPr>
          <p:spPr bwMode="auto">
            <a:xfrm>
              <a:off x="4967" y="2895"/>
              <a:ext cx="34" cy="33"/>
            </a:xfrm>
            <a:prstGeom prst="ellipse">
              <a:avLst/>
            </a:prstGeom>
            <a:solidFill>
              <a:srgbClr val="FFFFFF"/>
            </a:solidFill>
            <a:ln w="11113">
              <a:solidFill>
                <a:srgbClr val="96D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72" name="Rectangle 79"/>
            <p:cNvSpPr>
              <a:spLocks noChangeArrowheads="1"/>
            </p:cNvSpPr>
            <p:nvPr/>
          </p:nvSpPr>
          <p:spPr bwMode="auto">
            <a:xfrm>
              <a:off x="919" y="1773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1466</a:t>
              </a:r>
              <a:endParaRPr lang="pt-PT" sz="1400"/>
            </a:p>
          </p:txBody>
        </p:sp>
        <p:sp>
          <p:nvSpPr>
            <p:cNvPr id="8273" name="Rectangle 80"/>
            <p:cNvSpPr>
              <a:spLocks noChangeArrowheads="1"/>
            </p:cNvSpPr>
            <p:nvPr/>
          </p:nvSpPr>
          <p:spPr bwMode="auto">
            <a:xfrm>
              <a:off x="1204" y="1773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1469</a:t>
              </a:r>
              <a:endParaRPr lang="pt-PT" sz="1400"/>
            </a:p>
          </p:txBody>
        </p:sp>
        <p:sp>
          <p:nvSpPr>
            <p:cNvPr id="8274" name="Rectangle 81"/>
            <p:cNvSpPr>
              <a:spLocks noChangeArrowheads="1"/>
            </p:cNvSpPr>
            <p:nvPr/>
          </p:nvSpPr>
          <p:spPr bwMode="auto">
            <a:xfrm>
              <a:off x="1483" y="1926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1356</a:t>
              </a:r>
              <a:endParaRPr lang="pt-PT" sz="1400"/>
            </a:p>
          </p:txBody>
        </p:sp>
        <p:sp>
          <p:nvSpPr>
            <p:cNvPr id="8275" name="Rectangle 82"/>
            <p:cNvSpPr>
              <a:spLocks noChangeArrowheads="1"/>
            </p:cNvSpPr>
            <p:nvPr/>
          </p:nvSpPr>
          <p:spPr bwMode="auto">
            <a:xfrm>
              <a:off x="1768" y="2231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1135</a:t>
              </a:r>
              <a:endParaRPr lang="pt-PT" sz="1400"/>
            </a:p>
          </p:txBody>
        </p:sp>
        <p:sp>
          <p:nvSpPr>
            <p:cNvPr id="8276" name="Rectangle 83"/>
            <p:cNvSpPr>
              <a:spLocks noChangeArrowheads="1"/>
            </p:cNvSpPr>
            <p:nvPr/>
          </p:nvSpPr>
          <p:spPr bwMode="auto">
            <a:xfrm>
              <a:off x="2047" y="2284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1094</a:t>
              </a:r>
              <a:endParaRPr lang="pt-PT" sz="1400"/>
            </a:p>
          </p:txBody>
        </p:sp>
        <p:sp>
          <p:nvSpPr>
            <p:cNvPr id="8277" name="Rectangle 84"/>
            <p:cNvSpPr>
              <a:spLocks noChangeArrowheads="1"/>
            </p:cNvSpPr>
            <p:nvPr/>
          </p:nvSpPr>
          <p:spPr bwMode="auto">
            <a:xfrm>
              <a:off x="2366" y="2616"/>
              <a:ext cx="173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850</a:t>
              </a:r>
              <a:endParaRPr lang="pt-PT" sz="1400"/>
            </a:p>
          </p:txBody>
        </p:sp>
        <p:sp>
          <p:nvSpPr>
            <p:cNvPr id="8278" name="Rectangle 85"/>
            <p:cNvSpPr>
              <a:spLocks noChangeArrowheads="1"/>
            </p:cNvSpPr>
            <p:nvPr/>
          </p:nvSpPr>
          <p:spPr bwMode="auto">
            <a:xfrm>
              <a:off x="2644" y="2616"/>
              <a:ext cx="173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854</a:t>
              </a:r>
              <a:endParaRPr lang="pt-PT" sz="1400"/>
            </a:p>
          </p:txBody>
        </p:sp>
        <p:sp>
          <p:nvSpPr>
            <p:cNvPr id="8279" name="Rectangle 86"/>
            <p:cNvSpPr>
              <a:spLocks noChangeArrowheads="1"/>
            </p:cNvSpPr>
            <p:nvPr/>
          </p:nvSpPr>
          <p:spPr bwMode="auto">
            <a:xfrm>
              <a:off x="2930" y="2722"/>
              <a:ext cx="173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776</a:t>
              </a:r>
              <a:endParaRPr lang="pt-PT" sz="1400"/>
            </a:p>
          </p:txBody>
        </p:sp>
        <p:sp>
          <p:nvSpPr>
            <p:cNvPr id="8280" name="Rectangle 87"/>
            <p:cNvSpPr>
              <a:spLocks noChangeArrowheads="1"/>
            </p:cNvSpPr>
            <p:nvPr/>
          </p:nvSpPr>
          <p:spPr bwMode="auto">
            <a:xfrm>
              <a:off x="3208" y="2775"/>
              <a:ext cx="173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737</a:t>
              </a:r>
              <a:endParaRPr lang="pt-PT" sz="1400"/>
            </a:p>
          </p:txBody>
        </p:sp>
        <p:sp>
          <p:nvSpPr>
            <p:cNvPr id="8281" name="Rectangle 88"/>
            <p:cNvSpPr>
              <a:spLocks noChangeArrowheads="1"/>
            </p:cNvSpPr>
            <p:nvPr/>
          </p:nvSpPr>
          <p:spPr bwMode="auto">
            <a:xfrm>
              <a:off x="3208" y="2477"/>
              <a:ext cx="173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760</a:t>
              </a:r>
              <a:endParaRPr lang="pt-PT" sz="1400"/>
            </a:p>
          </p:txBody>
        </p:sp>
        <p:sp>
          <p:nvSpPr>
            <p:cNvPr id="8282" name="Rectangle 89"/>
            <p:cNvSpPr>
              <a:spLocks noChangeArrowheads="1"/>
            </p:cNvSpPr>
            <p:nvPr/>
          </p:nvSpPr>
          <p:spPr bwMode="auto">
            <a:xfrm>
              <a:off x="3494" y="2516"/>
              <a:ext cx="173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730</a:t>
              </a:r>
              <a:endParaRPr lang="pt-PT" sz="1400"/>
            </a:p>
          </p:txBody>
        </p:sp>
        <p:sp>
          <p:nvSpPr>
            <p:cNvPr id="8283" name="Rectangle 90"/>
            <p:cNvSpPr>
              <a:spLocks noChangeArrowheads="1"/>
            </p:cNvSpPr>
            <p:nvPr/>
          </p:nvSpPr>
          <p:spPr bwMode="auto">
            <a:xfrm>
              <a:off x="3773" y="2563"/>
              <a:ext cx="173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700</a:t>
              </a:r>
              <a:endParaRPr lang="pt-PT" sz="1400"/>
            </a:p>
          </p:txBody>
        </p:sp>
        <p:sp>
          <p:nvSpPr>
            <p:cNvPr id="8284" name="Rectangle 91"/>
            <p:cNvSpPr>
              <a:spLocks noChangeArrowheads="1"/>
            </p:cNvSpPr>
            <p:nvPr/>
          </p:nvSpPr>
          <p:spPr bwMode="auto">
            <a:xfrm>
              <a:off x="4058" y="2603"/>
              <a:ext cx="173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669</a:t>
              </a:r>
              <a:endParaRPr lang="pt-PT" sz="1400"/>
            </a:p>
          </p:txBody>
        </p:sp>
        <p:sp>
          <p:nvSpPr>
            <p:cNvPr id="8285" name="Rectangle 92"/>
            <p:cNvSpPr>
              <a:spLocks noChangeArrowheads="1"/>
            </p:cNvSpPr>
            <p:nvPr/>
          </p:nvSpPr>
          <p:spPr bwMode="auto">
            <a:xfrm>
              <a:off x="4337" y="2642"/>
              <a:ext cx="173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639</a:t>
              </a:r>
              <a:endParaRPr lang="pt-PT" sz="1400"/>
            </a:p>
          </p:txBody>
        </p:sp>
        <p:sp>
          <p:nvSpPr>
            <p:cNvPr id="8286" name="Rectangle 93"/>
            <p:cNvSpPr>
              <a:spLocks noChangeArrowheads="1"/>
            </p:cNvSpPr>
            <p:nvPr/>
          </p:nvSpPr>
          <p:spPr bwMode="auto">
            <a:xfrm>
              <a:off x="4622" y="2682"/>
              <a:ext cx="173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609</a:t>
              </a:r>
              <a:endParaRPr lang="pt-PT" sz="1400"/>
            </a:p>
          </p:txBody>
        </p:sp>
        <p:sp>
          <p:nvSpPr>
            <p:cNvPr id="8287" name="Rectangle 94"/>
            <p:cNvSpPr>
              <a:spLocks noChangeArrowheads="1"/>
            </p:cNvSpPr>
            <p:nvPr/>
          </p:nvSpPr>
          <p:spPr bwMode="auto">
            <a:xfrm>
              <a:off x="4901" y="2709"/>
              <a:ext cx="173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 b="1">
                  <a:solidFill>
                    <a:srgbClr val="FFFFFF"/>
                  </a:solidFill>
                  <a:latin typeface="Calibri" pitchFamily="34" charset="0"/>
                </a:rPr>
                <a:t>579</a:t>
              </a:r>
              <a:endParaRPr lang="pt-PT" sz="1400"/>
            </a:p>
          </p:txBody>
        </p:sp>
        <p:sp>
          <p:nvSpPr>
            <p:cNvPr id="8288" name="Rectangle 95"/>
            <p:cNvSpPr>
              <a:spLocks noChangeArrowheads="1"/>
            </p:cNvSpPr>
            <p:nvPr/>
          </p:nvSpPr>
          <p:spPr bwMode="auto">
            <a:xfrm>
              <a:off x="919" y="3393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2001</a:t>
              </a:r>
              <a:endParaRPr lang="pt-PT" sz="1400"/>
            </a:p>
          </p:txBody>
        </p:sp>
        <p:sp>
          <p:nvSpPr>
            <p:cNvPr id="8289" name="Rectangle 96"/>
            <p:cNvSpPr>
              <a:spLocks noChangeArrowheads="1"/>
            </p:cNvSpPr>
            <p:nvPr/>
          </p:nvSpPr>
          <p:spPr bwMode="auto">
            <a:xfrm>
              <a:off x="1204" y="3393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2002</a:t>
              </a:r>
              <a:endParaRPr lang="pt-PT" sz="1400"/>
            </a:p>
          </p:txBody>
        </p:sp>
        <p:sp>
          <p:nvSpPr>
            <p:cNvPr id="8290" name="Rectangle 97"/>
            <p:cNvSpPr>
              <a:spLocks noChangeArrowheads="1"/>
            </p:cNvSpPr>
            <p:nvPr/>
          </p:nvSpPr>
          <p:spPr bwMode="auto">
            <a:xfrm>
              <a:off x="1483" y="3393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2003</a:t>
              </a:r>
              <a:endParaRPr lang="pt-PT" sz="1400"/>
            </a:p>
          </p:txBody>
        </p:sp>
        <p:sp>
          <p:nvSpPr>
            <p:cNvPr id="8291" name="Rectangle 98"/>
            <p:cNvSpPr>
              <a:spLocks noChangeArrowheads="1"/>
            </p:cNvSpPr>
            <p:nvPr/>
          </p:nvSpPr>
          <p:spPr bwMode="auto">
            <a:xfrm>
              <a:off x="1768" y="3393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2004</a:t>
              </a:r>
              <a:endParaRPr lang="pt-PT" sz="1400"/>
            </a:p>
          </p:txBody>
        </p:sp>
        <p:sp>
          <p:nvSpPr>
            <p:cNvPr id="8292" name="Rectangle 99"/>
            <p:cNvSpPr>
              <a:spLocks noChangeArrowheads="1"/>
            </p:cNvSpPr>
            <p:nvPr/>
          </p:nvSpPr>
          <p:spPr bwMode="auto">
            <a:xfrm>
              <a:off x="2047" y="3393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2005</a:t>
              </a:r>
              <a:endParaRPr lang="pt-PT" sz="1400"/>
            </a:p>
          </p:txBody>
        </p:sp>
        <p:sp>
          <p:nvSpPr>
            <p:cNvPr id="8293" name="Rectangle 100"/>
            <p:cNvSpPr>
              <a:spLocks noChangeArrowheads="1"/>
            </p:cNvSpPr>
            <p:nvPr/>
          </p:nvSpPr>
          <p:spPr bwMode="auto">
            <a:xfrm>
              <a:off x="2332" y="3393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2006</a:t>
              </a:r>
              <a:endParaRPr lang="pt-PT" sz="1400"/>
            </a:p>
          </p:txBody>
        </p:sp>
        <p:sp>
          <p:nvSpPr>
            <p:cNvPr id="8294" name="Rectangle 101"/>
            <p:cNvSpPr>
              <a:spLocks noChangeArrowheads="1"/>
            </p:cNvSpPr>
            <p:nvPr/>
          </p:nvSpPr>
          <p:spPr bwMode="auto">
            <a:xfrm>
              <a:off x="2611" y="3393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2007</a:t>
              </a:r>
              <a:endParaRPr lang="pt-PT" sz="1400"/>
            </a:p>
          </p:txBody>
        </p:sp>
        <p:sp>
          <p:nvSpPr>
            <p:cNvPr id="8295" name="Rectangle 102"/>
            <p:cNvSpPr>
              <a:spLocks noChangeArrowheads="1"/>
            </p:cNvSpPr>
            <p:nvPr/>
          </p:nvSpPr>
          <p:spPr bwMode="auto">
            <a:xfrm>
              <a:off x="2897" y="3393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2008</a:t>
              </a:r>
              <a:endParaRPr lang="pt-PT" sz="1400"/>
            </a:p>
          </p:txBody>
        </p:sp>
        <p:sp>
          <p:nvSpPr>
            <p:cNvPr id="8296" name="Rectangle 103"/>
            <p:cNvSpPr>
              <a:spLocks noChangeArrowheads="1"/>
            </p:cNvSpPr>
            <p:nvPr/>
          </p:nvSpPr>
          <p:spPr bwMode="auto">
            <a:xfrm>
              <a:off x="3175" y="3393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2009</a:t>
              </a:r>
              <a:endParaRPr lang="pt-PT" sz="1400"/>
            </a:p>
          </p:txBody>
        </p:sp>
        <p:sp>
          <p:nvSpPr>
            <p:cNvPr id="8297" name="Rectangle 104"/>
            <p:cNvSpPr>
              <a:spLocks noChangeArrowheads="1"/>
            </p:cNvSpPr>
            <p:nvPr/>
          </p:nvSpPr>
          <p:spPr bwMode="auto">
            <a:xfrm>
              <a:off x="3461" y="3393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2010</a:t>
              </a:r>
              <a:endParaRPr lang="pt-PT" sz="1400"/>
            </a:p>
          </p:txBody>
        </p:sp>
        <p:sp>
          <p:nvSpPr>
            <p:cNvPr id="8298" name="Rectangle 105"/>
            <p:cNvSpPr>
              <a:spLocks noChangeArrowheads="1"/>
            </p:cNvSpPr>
            <p:nvPr/>
          </p:nvSpPr>
          <p:spPr bwMode="auto">
            <a:xfrm>
              <a:off x="3739" y="3393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2011</a:t>
              </a:r>
              <a:endParaRPr lang="pt-PT" sz="1400"/>
            </a:p>
          </p:txBody>
        </p:sp>
        <p:sp>
          <p:nvSpPr>
            <p:cNvPr id="8299" name="Rectangle 106"/>
            <p:cNvSpPr>
              <a:spLocks noChangeArrowheads="1"/>
            </p:cNvSpPr>
            <p:nvPr/>
          </p:nvSpPr>
          <p:spPr bwMode="auto">
            <a:xfrm>
              <a:off x="4025" y="3393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2012</a:t>
              </a:r>
              <a:endParaRPr lang="pt-PT" sz="1400"/>
            </a:p>
          </p:txBody>
        </p:sp>
        <p:sp>
          <p:nvSpPr>
            <p:cNvPr id="8300" name="Rectangle 107"/>
            <p:cNvSpPr>
              <a:spLocks noChangeArrowheads="1"/>
            </p:cNvSpPr>
            <p:nvPr/>
          </p:nvSpPr>
          <p:spPr bwMode="auto">
            <a:xfrm>
              <a:off x="4304" y="3393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2013</a:t>
              </a:r>
              <a:endParaRPr lang="pt-PT" sz="1400"/>
            </a:p>
          </p:txBody>
        </p:sp>
        <p:sp>
          <p:nvSpPr>
            <p:cNvPr id="8301" name="Rectangle 108"/>
            <p:cNvSpPr>
              <a:spLocks noChangeArrowheads="1"/>
            </p:cNvSpPr>
            <p:nvPr/>
          </p:nvSpPr>
          <p:spPr bwMode="auto">
            <a:xfrm>
              <a:off x="4589" y="3393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2014</a:t>
              </a:r>
              <a:endParaRPr lang="pt-PT" sz="1400"/>
            </a:p>
          </p:txBody>
        </p:sp>
        <p:sp>
          <p:nvSpPr>
            <p:cNvPr id="8302" name="Rectangle 109"/>
            <p:cNvSpPr>
              <a:spLocks noChangeArrowheads="1"/>
            </p:cNvSpPr>
            <p:nvPr/>
          </p:nvSpPr>
          <p:spPr bwMode="auto">
            <a:xfrm>
              <a:off x="4868" y="3393"/>
              <a:ext cx="23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2015</a:t>
              </a:r>
              <a:endParaRPr lang="pt-PT" sz="1400"/>
            </a:p>
          </p:txBody>
        </p:sp>
        <p:sp>
          <p:nvSpPr>
            <p:cNvPr id="8303" name="Line 110"/>
            <p:cNvSpPr>
              <a:spLocks noChangeShapeType="1"/>
            </p:cNvSpPr>
            <p:nvPr/>
          </p:nvSpPr>
          <p:spPr bwMode="auto">
            <a:xfrm>
              <a:off x="1191" y="2954"/>
              <a:ext cx="186" cy="1"/>
            </a:xfrm>
            <a:prstGeom prst="line">
              <a:avLst/>
            </a:prstGeom>
            <a:noFill/>
            <a:ln w="2063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304" name="Freeform 111"/>
            <p:cNvSpPr>
              <a:spLocks/>
            </p:cNvSpPr>
            <p:nvPr/>
          </p:nvSpPr>
          <p:spPr bwMode="auto">
            <a:xfrm>
              <a:off x="1257" y="2928"/>
              <a:ext cx="53" cy="53"/>
            </a:xfrm>
            <a:custGeom>
              <a:avLst/>
              <a:gdLst>
                <a:gd name="T0" fmla="*/ 27 w 53"/>
                <a:gd name="T1" fmla="*/ 0 h 53"/>
                <a:gd name="T2" fmla="*/ 53 w 53"/>
                <a:gd name="T3" fmla="*/ 26 h 53"/>
                <a:gd name="T4" fmla="*/ 27 w 53"/>
                <a:gd name="T5" fmla="*/ 53 h 53"/>
                <a:gd name="T6" fmla="*/ 0 w 53"/>
                <a:gd name="T7" fmla="*/ 26 h 53"/>
                <a:gd name="T8" fmla="*/ 27 w 53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53"/>
                <a:gd name="T17" fmla="*/ 53 w 53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53">
                  <a:moveTo>
                    <a:pt x="27" y="0"/>
                  </a:moveTo>
                  <a:lnTo>
                    <a:pt x="53" y="26"/>
                  </a:lnTo>
                  <a:lnTo>
                    <a:pt x="27" y="53"/>
                  </a:lnTo>
                  <a:lnTo>
                    <a:pt x="0" y="26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305" name="Rectangle 112"/>
            <p:cNvSpPr>
              <a:spLocks noChangeArrowheads="1"/>
            </p:cNvSpPr>
            <p:nvPr/>
          </p:nvSpPr>
          <p:spPr bwMode="auto">
            <a:xfrm>
              <a:off x="1403" y="2895"/>
              <a:ext cx="721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Vítimas mortais</a:t>
              </a:r>
              <a:endParaRPr lang="pt-PT" sz="1400"/>
            </a:p>
          </p:txBody>
        </p:sp>
        <p:sp>
          <p:nvSpPr>
            <p:cNvPr id="8306" name="Line 113"/>
            <p:cNvSpPr>
              <a:spLocks noChangeShapeType="1"/>
            </p:cNvSpPr>
            <p:nvPr/>
          </p:nvSpPr>
          <p:spPr bwMode="auto">
            <a:xfrm>
              <a:off x="1191" y="3114"/>
              <a:ext cx="186" cy="1"/>
            </a:xfrm>
            <a:prstGeom prst="line">
              <a:avLst/>
            </a:prstGeom>
            <a:noFill/>
            <a:ln w="20638">
              <a:solidFill>
                <a:srgbClr val="96D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307" name="Oval 114"/>
            <p:cNvSpPr>
              <a:spLocks noChangeArrowheads="1"/>
            </p:cNvSpPr>
            <p:nvPr/>
          </p:nvSpPr>
          <p:spPr bwMode="auto">
            <a:xfrm>
              <a:off x="1264" y="3094"/>
              <a:ext cx="33" cy="33"/>
            </a:xfrm>
            <a:prstGeom prst="ellipse">
              <a:avLst/>
            </a:prstGeom>
            <a:solidFill>
              <a:srgbClr val="FFFFFF"/>
            </a:solidFill>
            <a:ln w="11113">
              <a:solidFill>
                <a:srgbClr val="96D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308" name="Rectangle 115"/>
            <p:cNvSpPr>
              <a:spLocks noChangeArrowheads="1"/>
            </p:cNvSpPr>
            <p:nvPr/>
          </p:nvSpPr>
          <p:spPr bwMode="auto">
            <a:xfrm>
              <a:off x="1403" y="3054"/>
              <a:ext cx="1132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PT" sz="1400">
                  <a:solidFill>
                    <a:srgbClr val="FFFFFF"/>
                  </a:solidFill>
                  <a:latin typeface="Calibri" pitchFamily="34" charset="0"/>
                </a:rPr>
                <a:t>Decréscimo médio anual</a:t>
              </a:r>
              <a:endParaRPr lang="pt-PT" sz="1400"/>
            </a:p>
          </p:txBody>
        </p:sp>
        <p:sp>
          <p:nvSpPr>
            <p:cNvPr id="8309" name="Rectangle 116"/>
            <p:cNvSpPr>
              <a:spLocks noChangeArrowheads="1"/>
            </p:cNvSpPr>
            <p:nvPr/>
          </p:nvSpPr>
          <p:spPr bwMode="auto">
            <a:xfrm>
              <a:off x="872" y="1235"/>
              <a:ext cx="4281" cy="2410"/>
            </a:xfrm>
            <a:prstGeom prst="rect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</p:grpSp>
      <p:pic>
        <p:nvPicPr>
          <p:cNvPr id="8198" name="Imagem 4" descr="ENS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6" y="1916115"/>
            <a:ext cx="165735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AutoShape 276"/>
          <p:cNvGrpSpPr>
            <a:grpSpLocks/>
          </p:cNvGrpSpPr>
          <p:nvPr/>
        </p:nvGrpSpPr>
        <p:grpSpPr bwMode="auto">
          <a:xfrm>
            <a:off x="7019926" y="2997202"/>
            <a:ext cx="1457325" cy="1114425"/>
            <a:chOff x="4727" y="2031"/>
            <a:chExt cx="979" cy="757"/>
          </a:xfrm>
        </p:grpSpPr>
        <p:pic>
          <p:nvPicPr>
            <p:cNvPr id="8200" name="AutoShape 276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27" y="2031"/>
              <a:ext cx="979" cy="7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01" name="Text Box 67"/>
            <p:cNvSpPr txBox="1">
              <a:spLocks noChangeArrowheads="1"/>
            </p:cNvSpPr>
            <p:nvPr/>
          </p:nvSpPr>
          <p:spPr bwMode="auto">
            <a:xfrm>
              <a:off x="4829" y="2117"/>
              <a:ext cx="774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pt-PT" sz="1600">
                  <a:solidFill>
                    <a:srgbClr val="002369"/>
                  </a:solidFill>
                </a:rPr>
                <a:t>Objectivo</a:t>
              </a:r>
            </a:p>
            <a:p>
              <a:pPr algn="ctr"/>
              <a:r>
                <a:rPr lang="pt-PT" sz="1600">
                  <a:solidFill>
                    <a:srgbClr val="002369"/>
                  </a:solidFill>
                </a:rPr>
                <a:t> 2015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368345553"/>
              </p:ext>
            </p:extLst>
          </p:nvPr>
        </p:nvGraphicFramePr>
        <p:xfrm>
          <a:off x="395536" y="1556792"/>
          <a:ext cx="8145160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75" name="AutoShape 104"/>
          <p:cNvSpPr>
            <a:spLocks noChangeArrowheads="1"/>
          </p:cNvSpPr>
          <p:nvPr/>
        </p:nvSpPr>
        <p:spPr bwMode="auto">
          <a:xfrm>
            <a:off x="681404" y="500063"/>
            <a:ext cx="4394652" cy="714375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3175" algn="ctr">
            <a:solidFill>
              <a:srgbClr val="94B5E0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pPr algn="ctr" eaLnBrk="0" hangingPunct="0"/>
            <a:r>
              <a:rPr lang="pt-PT" sz="3200" dirty="0" smtClean="0">
                <a:solidFill>
                  <a:schemeClr val="bg1"/>
                </a:solidFill>
              </a:rPr>
              <a:t>CAMPANHAS 2011 </a:t>
            </a:r>
            <a:endParaRPr lang="pt-PT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5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C9F53A5-B24A-484C-8244-C34511C941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EC9F53A5-B24A-484C-8244-C34511C941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9C7E2CD-9FD0-480A-88A0-90B26D5AA4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graphicEl>
                                              <a:dgm id="{E9C7E2CD-9FD0-480A-88A0-90B26D5AA4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F249C2A-AF30-4974-896C-4D446C10C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graphicEl>
                                              <a:dgm id="{AF249C2A-AF30-4974-896C-4D446C10C3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327DA56-77D4-4482-AD27-B82A5803DB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dgm id="{6327DA56-77D4-4482-AD27-B82A5803DB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32660F9-D49D-46F6-A176-CB32EABFED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graphicEl>
                                              <a:dgm id="{B32660F9-D49D-46F6-A176-CB32EABFED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38B2B2D-1DBE-450E-99D2-B00D857810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graphicEl>
                                              <a:dgm id="{B38B2B2D-1DBE-450E-99D2-B00D857810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55A4347-2C37-480F-9F89-46711E30B1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F55A4347-2C37-480F-9F89-46711E30B1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0D1B04-0176-41BD-A1E4-8665A0FC78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dgm id="{8D0D1B04-0176-41BD-A1E4-8665A0FC78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3B4858F-6092-48E3-B003-979C62090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33B4858F-6092-48E3-B003-979C620900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9AED436-BEEC-47C1-9E46-CBABD18B38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graphicEl>
                                              <a:dgm id="{E9AED436-BEEC-47C1-9E46-CBABD18B38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939D995-8CCA-4CCC-BDD8-DC7F8A5DD0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2939D995-8CCA-4CCC-BDD8-DC7F8A5DD0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99BAEBB-F31D-41BE-8FC0-56ABE017C3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graphicEl>
                                              <a:dgm id="{499BAEBB-F31D-41BE-8FC0-56ABE017C3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m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1" y="3849689"/>
            <a:ext cx="1381857" cy="115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AutoShape 104"/>
          <p:cNvSpPr>
            <a:spLocks noChangeArrowheads="1"/>
          </p:cNvSpPr>
          <p:nvPr/>
        </p:nvSpPr>
        <p:spPr bwMode="auto">
          <a:xfrm>
            <a:off x="483577" y="500063"/>
            <a:ext cx="4418135" cy="714375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3175" algn="ctr">
            <a:solidFill>
              <a:srgbClr val="94B5E0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pPr algn="ctr" eaLnBrk="0" hangingPunct="0"/>
            <a:r>
              <a:rPr lang="pt-PT" sz="3200">
                <a:solidFill>
                  <a:schemeClr val="bg1"/>
                </a:solidFill>
              </a:rPr>
              <a:t>PEÕES SÉNIORES </a:t>
            </a:r>
          </a:p>
        </p:txBody>
      </p:sp>
      <p:pic>
        <p:nvPicPr>
          <p:cNvPr id="5" name="Picture 11" descr="C:\Users\alsilva\Documents\ANSR\Imagens\8 e 80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359" y="2143117"/>
            <a:ext cx="4625298" cy="4391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CaixaDeTexto 5"/>
          <p:cNvSpPr txBox="1"/>
          <p:nvPr/>
        </p:nvSpPr>
        <p:spPr>
          <a:xfrm>
            <a:off x="5231427" y="1428738"/>
            <a:ext cx="3560910" cy="817245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57150">
            <a:solidFill>
              <a:srgbClr val="C7D8E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pt-PT" sz="2800" dirty="0"/>
              <a:t>PARCEIROS</a:t>
            </a:r>
          </a:p>
        </p:txBody>
      </p:sp>
      <p:pic>
        <p:nvPicPr>
          <p:cNvPr id="2056" name="Imagem 12" descr="LOG UMP.jpe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1831" y="2928938"/>
            <a:ext cx="2702169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Imagem 13" descr="LOG ANAFRE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2" y="2500314"/>
            <a:ext cx="1070348" cy="1159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52" descr="gn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9981" y="4572000"/>
            <a:ext cx="849923" cy="143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4" descr="brasa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30662" y="4572001"/>
            <a:ext cx="795704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Imagem 8" descr="LOG INATEL cmyk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79981" y="2500313"/>
            <a:ext cx="184638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ixaDeTexto 17"/>
          <p:cNvSpPr txBox="1">
            <a:spLocks noChangeArrowheads="1"/>
          </p:cNvSpPr>
          <p:nvPr/>
        </p:nvSpPr>
        <p:spPr bwMode="auto">
          <a:xfrm>
            <a:off x="6879997" y="6072206"/>
            <a:ext cx="1810550" cy="707886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1" hangingPunct="1">
              <a:defRPr/>
            </a:pPr>
            <a:r>
              <a:rPr lang="pt-PT" sz="2000" dirty="0" smtClean="0">
                <a:solidFill>
                  <a:schemeClr val="accent2">
                    <a:lumMod val="75000"/>
                  </a:schemeClr>
                </a:solidFill>
              </a:rPr>
              <a:t>Governos Civis</a:t>
            </a:r>
          </a:p>
        </p:txBody>
      </p:sp>
      <p:pic>
        <p:nvPicPr>
          <p:cNvPr id="2064" name="Imagem 3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58962" y="5072064"/>
            <a:ext cx="719504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aixaDeTexto 2"/>
          <p:cNvSpPr txBox="1">
            <a:spLocks noChangeArrowheads="1"/>
          </p:cNvSpPr>
          <p:nvPr/>
        </p:nvSpPr>
        <p:spPr bwMode="auto">
          <a:xfrm>
            <a:off x="-147294" y="6150114"/>
            <a:ext cx="543609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2000" b="1" dirty="0">
                <a:latin typeface="Baskerville Old Face" pitchFamily="18" charset="0"/>
              </a:rPr>
              <a:t>Para os 8 e para os </a:t>
            </a:r>
            <a:r>
              <a:rPr lang="pt-PT" sz="2000" b="1" dirty="0" smtClean="0">
                <a:latin typeface="Baskerville Old Face" pitchFamily="18" charset="0"/>
              </a:rPr>
              <a:t>80 </a:t>
            </a:r>
            <a:endParaRPr lang="pt-PT" sz="2000" b="1" dirty="0">
              <a:latin typeface="Baskerville Old Face" pitchFamily="18" charset="0"/>
            </a:endParaRPr>
          </a:p>
          <a:p>
            <a:pPr algn="ctr"/>
            <a:r>
              <a:rPr lang="pt-PT" sz="2000" b="1" dirty="0">
                <a:latin typeface="Baskerville Old Face" pitchFamily="18" charset="0"/>
              </a:rPr>
              <a:t>As gerações aprendem umas com as </a:t>
            </a:r>
            <a:r>
              <a:rPr lang="pt-PT" sz="2000" b="1" dirty="0" smtClean="0">
                <a:latin typeface="Baskerville Old Face" pitchFamily="18" charset="0"/>
              </a:rPr>
              <a:t>outras</a:t>
            </a:r>
            <a:endParaRPr lang="pt-PT" sz="2000" b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31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a 12"/>
          <p:cNvGraphicFramePr/>
          <p:nvPr/>
        </p:nvGraphicFramePr>
        <p:xfrm>
          <a:off x="1248554" y="4725144"/>
          <a:ext cx="2725226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1" y="3356992"/>
            <a:ext cx="4769827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36000" rIns="54000" bIns="36000">
            <a:spAutoFit/>
          </a:bodyPr>
          <a:lstStyle/>
          <a:p>
            <a:pPr algn="ctr"/>
            <a:r>
              <a:rPr lang="pt-PT" sz="3600" b="1" dirty="0">
                <a:solidFill>
                  <a:srgbClr val="002469"/>
                </a:solidFill>
              </a:rPr>
              <a:t>OBRIGADO </a:t>
            </a:r>
          </a:p>
          <a:p>
            <a:pPr algn="ctr"/>
            <a:r>
              <a:rPr lang="pt-PT" sz="3600" b="1" dirty="0">
                <a:solidFill>
                  <a:srgbClr val="002469"/>
                </a:solidFill>
              </a:rPr>
              <a:t>PELA VOSSA</a:t>
            </a:r>
          </a:p>
          <a:p>
            <a:pPr algn="ctr"/>
            <a:r>
              <a:rPr lang="pt-PT" sz="3600" b="1" dirty="0">
                <a:solidFill>
                  <a:srgbClr val="002469"/>
                </a:solidFill>
              </a:rPr>
              <a:t> ATENÇÃO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-23475" y="6444044"/>
            <a:ext cx="5603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800" dirty="0" smtClean="0">
                <a:solidFill>
                  <a:srgbClr val="002060"/>
                </a:solidFill>
              </a:rPr>
              <a:t>15 de Fevereiro de 2011          Paulo Marques, Eng.</a:t>
            </a:r>
            <a:endParaRPr lang="pt-PT" sz="1800" dirty="0">
              <a:solidFill>
                <a:srgbClr val="00206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5" t="12874" r="26297" b="40843"/>
          <a:stretch>
            <a:fillRect/>
          </a:stretch>
        </p:blipFill>
        <p:spPr bwMode="auto">
          <a:xfrm>
            <a:off x="4499992" y="1977455"/>
            <a:ext cx="4644185" cy="3827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636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96"/>
          <p:cNvSpPr>
            <a:spLocks noChangeArrowheads="1"/>
          </p:cNvSpPr>
          <p:nvPr/>
        </p:nvSpPr>
        <p:spPr bwMode="auto">
          <a:xfrm>
            <a:off x="428625" y="500063"/>
            <a:ext cx="3214688" cy="579437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PT" sz="2800" dirty="0">
                <a:solidFill>
                  <a:schemeClr val="bg1"/>
                </a:solidFill>
                <a:latin typeface="+mn-lt"/>
              </a:rPr>
              <a:t>FISCALIZAÇÃO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00063" y="1500188"/>
            <a:ext cx="7929562" cy="5111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pt-PT" sz="2400" dirty="0">
                <a:solidFill>
                  <a:srgbClr val="002469"/>
                </a:solidFill>
              </a:rPr>
              <a:t>2009: Taxa de Infractores segundo o grupo etário </a:t>
            </a:r>
          </a:p>
        </p:txBody>
      </p:sp>
      <p:graphicFrame>
        <p:nvGraphicFramePr>
          <p:cNvPr id="4" name="Gráfico 3"/>
          <p:cNvGraphicFramePr>
            <a:graphicFrameLocks/>
          </p:cNvGraphicFramePr>
          <p:nvPr/>
        </p:nvGraphicFramePr>
        <p:xfrm>
          <a:off x="142844" y="2071678"/>
          <a:ext cx="8786874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591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AutoShape 172"/>
          <p:cNvSpPr>
            <a:spLocks noChangeArrowheads="1"/>
          </p:cNvSpPr>
          <p:nvPr/>
        </p:nvSpPr>
        <p:spPr bwMode="auto">
          <a:xfrm>
            <a:off x="6804248" y="2643188"/>
            <a:ext cx="2267744" cy="1191816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9525">
            <a:solidFill>
              <a:srgbClr val="EE0000"/>
            </a:solidFill>
            <a:round/>
            <a:headEnd/>
            <a:tailEnd/>
          </a:ln>
          <a:effectLst>
            <a:prstShdw prst="shdw17" dist="17961" dir="2700000">
              <a:srgbClr val="8F0000"/>
            </a:prst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1600">
                <a:solidFill>
                  <a:schemeClr val="bg1"/>
                </a:solidFill>
                <a:latin typeface="Calibri" pitchFamily="34" charset="0"/>
              </a:rPr>
              <a:t>&gt;=65………………..20%</a:t>
            </a:r>
          </a:p>
          <a:p>
            <a:pPr>
              <a:spcBef>
                <a:spcPct val="50000"/>
              </a:spcBef>
            </a:pPr>
            <a:r>
              <a:rPr lang="pt-PT" sz="1600">
                <a:solidFill>
                  <a:schemeClr val="bg1"/>
                </a:solidFill>
                <a:latin typeface="Calibri" pitchFamily="34" charset="0"/>
              </a:rPr>
              <a:t>20-24…………...….13%</a:t>
            </a:r>
          </a:p>
          <a:p>
            <a:pPr>
              <a:spcBef>
                <a:spcPct val="50000"/>
              </a:spcBef>
            </a:pPr>
            <a:r>
              <a:rPr lang="pt-PT" sz="1600">
                <a:solidFill>
                  <a:schemeClr val="bg1"/>
                </a:solidFill>
                <a:latin typeface="Calibri" pitchFamily="34" charset="0"/>
              </a:rPr>
              <a:t>25-29……….…..….11% </a:t>
            </a:r>
          </a:p>
        </p:txBody>
      </p:sp>
      <p:sp>
        <p:nvSpPr>
          <p:cNvPr id="2051" name="AutoShape 104"/>
          <p:cNvSpPr>
            <a:spLocks noChangeArrowheads="1"/>
          </p:cNvSpPr>
          <p:nvPr/>
        </p:nvSpPr>
        <p:spPr bwMode="auto">
          <a:xfrm>
            <a:off x="483577" y="571501"/>
            <a:ext cx="4484077" cy="555625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3175" algn="ctr">
            <a:solidFill>
              <a:srgbClr val="94B5E0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pPr eaLnBrk="0" hangingPunct="0"/>
            <a:r>
              <a:rPr lang="pt-PT" sz="2800">
                <a:solidFill>
                  <a:schemeClr val="bg1"/>
                </a:solidFill>
                <a:latin typeface="Calibri" pitchFamily="34" charset="0"/>
              </a:rPr>
              <a:t>2000-2009: GRUPOS ETÁRIOS</a:t>
            </a:r>
          </a:p>
        </p:txBody>
      </p:sp>
      <p:graphicFrame>
        <p:nvGraphicFramePr>
          <p:cNvPr id="9" name="Gráfico 8"/>
          <p:cNvGraphicFramePr>
            <a:graphicFrameLocks/>
          </p:cNvGraphicFramePr>
          <p:nvPr/>
        </p:nvGraphicFramePr>
        <p:xfrm>
          <a:off x="483548" y="2285992"/>
          <a:ext cx="6330506" cy="4071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747320" y="1714488"/>
            <a:ext cx="5934849" cy="442674"/>
          </a:xfrm>
          <a:prstGeom prst="roundRect">
            <a:avLst/>
          </a:prstGeom>
          <a:solidFill>
            <a:srgbClr val="002469"/>
          </a:solidFill>
          <a:ln w="28575"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2000" dirty="0">
                <a:solidFill>
                  <a:schemeClr val="bg1"/>
                </a:solidFill>
              </a:rPr>
              <a:t>Vítimas mortais por grupo etário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078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04"/>
          <p:cNvSpPr>
            <a:spLocks noChangeArrowheads="1"/>
          </p:cNvSpPr>
          <p:nvPr/>
        </p:nvSpPr>
        <p:spPr bwMode="auto">
          <a:xfrm>
            <a:off x="615462" y="428626"/>
            <a:ext cx="4681904" cy="595313"/>
          </a:xfrm>
          <a:prstGeom prst="roundRect">
            <a:avLst>
              <a:gd name="adj" fmla="val 16667"/>
            </a:avLst>
          </a:prstGeom>
          <a:solidFill>
            <a:srgbClr val="002469"/>
          </a:solidFill>
          <a:ln w="3175" algn="ctr">
            <a:solidFill>
              <a:srgbClr val="94B5E0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pPr algn="ctr" eaLnBrk="0" hangingPunct="0"/>
            <a:r>
              <a:rPr lang="pt-PT" sz="2800">
                <a:solidFill>
                  <a:schemeClr val="bg1"/>
                </a:solidFill>
              </a:rPr>
              <a:t>2010: “MORTOS A 30 DIAS”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077033" y="1571612"/>
            <a:ext cx="6396449" cy="442674"/>
          </a:xfrm>
          <a:prstGeom prst="roundRect">
            <a:avLst/>
          </a:prstGeom>
          <a:solidFill>
            <a:schemeClr val="accent2"/>
          </a:solidFill>
          <a:ln w="28575"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2000" dirty="0">
                <a:solidFill>
                  <a:schemeClr val="bg1"/>
                </a:solidFill>
              </a:rPr>
              <a:t>Janeiro a Junho: Vítimas mortais por grupo etário </a:t>
            </a:r>
          </a:p>
        </p:txBody>
      </p:sp>
      <p:sp>
        <p:nvSpPr>
          <p:cNvPr id="3078" name="Chaveta à direita 4"/>
          <p:cNvSpPr>
            <a:spLocks/>
          </p:cNvSpPr>
          <p:nvPr/>
        </p:nvSpPr>
        <p:spPr bwMode="auto">
          <a:xfrm>
            <a:off x="7341577" y="2643188"/>
            <a:ext cx="329712" cy="1071562"/>
          </a:xfrm>
          <a:prstGeom prst="rightBrace">
            <a:avLst>
              <a:gd name="adj1" fmla="val 45611"/>
              <a:gd name="adj2" fmla="val 4729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7803174" y="2928939"/>
            <a:ext cx="923192" cy="40798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PT" sz="1800" dirty="0"/>
              <a:t>+ 55%</a:t>
            </a:r>
          </a:p>
        </p:txBody>
      </p:sp>
      <p:graphicFrame>
        <p:nvGraphicFramePr>
          <p:cNvPr id="8" name="Gráfico 7"/>
          <p:cNvGraphicFramePr>
            <a:graphicFrameLocks/>
          </p:cNvGraphicFramePr>
          <p:nvPr/>
        </p:nvGraphicFramePr>
        <p:xfrm>
          <a:off x="879205" y="2071678"/>
          <a:ext cx="6792105" cy="4300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ângulo 6"/>
          <p:cNvSpPr/>
          <p:nvPr/>
        </p:nvSpPr>
        <p:spPr bwMode="auto">
          <a:xfrm>
            <a:off x="6945923" y="2214564"/>
            <a:ext cx="527538" cy="3286125"/>
          </a:xfrm>
          <a:prstGeom prst="rect">
            <a:avLst/>
          </a:prstGeom>
          <a:solidFill>
            <a:schemeClr val="bg1">
              <a:lumMod val="50000"/>
              <a:alpha val="2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9534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8|33|6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"/>
</p:tagLst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ヒラギノ角ゴ Pro W3"/>
            <a:cs typeface="ヒラギノ角ゴ Pro W3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ヒラギノ角ゴ Pro W3"/>
            <a:cs typeface="ヒラギノ角ゴ Pro W3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Blank Presentation">
    <a:majorFont>
      <a:latin typeface="Arial"/>
      <a:ea typeface="ヒラギノ角ゴ Pro W3"/>
      <a:cs typeface="ヒラギノ角ゴ Pro W3"/>
    </a:majorFont>
    <a:minorFont>
      <a:latin typeface="Arial"/>
      <a:ea typeface="ヒラギノ角ゴ Pro W3"/>
      <a:cs typeface="ヒラギノ角ゴ Pro W3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Blank Presentation">
    <a:majorFont>
      <a:latin typeface="Arial"/>
      <a:ea typeface="ヒラギノ角ゴ Pro W3"/>
      <a:cs typeface="ヒラギノ角ゴ Pro W3"/>
    </a:majorFont>
    <a:minorFont>
      <a:latin typeface="Arial"/>
      <a:ea typeface="ヒラギノ角ゴ Pro W3"/>
      <a:cs typeface="ヒラギノ角ゴ Pro W3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Blank Presentation">
    <a:majorFont>
      <a:latin typeface="Arial"/>
      <a:ea typeface="ヒラギノ角ゴ Pro W3"/>
      <a:cs typeface="ヒラギノ角ゴ Pro W3"/>
    </a:majorFont>
    <a:minorFont>
      <a:latin typeface="Arial"/>
      <a:ea typeface="ヒラギノ角ゴ Pro W3"/>
      <a:cs typeface="ヒラギノ角ゴ Pro W3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Blank Presentation">
    <a:majorFont>
      <a:latin typeface="Arial"/>
      <a:ea typeface="ヒラギノ角ゴ Pro W3"/>
      <a:cs typeface="ヒラギノ角ゴ Pro W3"/>
    </a:majorFont>
    <a:minorFont>
      <a:latin typeface="Arial"/>
      <a:ea typeface="ヒラギノ角ゴ Pro W3"/>
      <a:cs typeface="ヒラギノ角ゴ Pro W3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 Actividade Órgão" ma:contentTypeID="0x010100C10113FBA3D64B0AA218F384A09D759B0035ACFC0C413BCC458746F8FF8E4BE4BA" ma:contentTypeVersion="12" ma:contentTypeDescription="Documento Actividade Órgão" ma:contentTypeScope="" ma:versionID="fd27edbf1e29f052dff602285121280a">
  <xsd:schema xmlns:xsd="http://www.w3.org/2001/XMLSchema" xmlns:xs="http://www.w3.org/2001/XMLSchema" xmlns:p="http://schemas.microsoft.com/office/2006/metadata/properties" xmlns:ns2="4645eb24-8fae-41d7-8813-fadcdee5e9de" targetNamespace="http://schemas.microsoft.com/office/2006/metadata/properties" ma:root="true" ma:fieldsID="d6ed6c8c19d6192935a0b19173d8a73a" ns2:_="">
    <xsd:import namespace="4645eb24-8fae-41d7-8813-fadcdee5e9de"/>
    <xsd:element name="properties">
      <xsd:complexType>
        <xsd:sequence>
          <xsd:element name="documentManagement">
            <xsd:complexType>
              <xsd:all>
                <xsd:element ref="ns2:DataDocumento"/>
                <xsd:element ref="ns2:DesignacaoTipoActividade"/>
                <xsd:element ref="ns2:IDActividade"/>
                <xsd:element ref="ns2:IDOrgao"/>
                <xsd:element ref="ns2:Legislatura"/>
                <xsd:element ref="ns2:NRActividade" minOccurs="0"/>
                <xsd:element ref="ns2:NROrgao"/>
                <xsd:element ref="ns2:PublicarInternet" minOccurs="0"/>
                <xsd:element ref="ns2:Sessao"/>
                <xsd:element ref="ns2:SiglaOrgao"/>
                <xsd:element ref="ns2:TipoActividade"/>
                <xsd:element ref="ns2:TipoDocument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45eb24-8fae-41d7-8813-fadcdee5e9de" elementFormDefault="qualified">
    <xsd:import namespace="http://schemas.microsoft.com/office/2006/documentManagement/types"/>
    <xsd:import namespace="http://schemas.microsoft.com/office/infopath/2007/PartnerControls"/>
    <xsd:element name="DataDocumento" ma:index="8" ma:displayName="Data Documento" ma:format="DateOnly" ma:internalName="DataDocumento" ma:readOnly="false">
      <xsd:simpleType>
        <xsd:restriction base="dms:DateTime"/>
      </xsd:simpleType>
    </xsd:element>
    <xsd:element name="DesignacaoTipoActividade" ma:index="9" ma:displayName="Designação Tipo Actividade" ma:internalName="DesignacaoTipoActividade" ma:readOnly="false">
      <xsd:simpleType>
        <xsd:restriction base="dms:Text">
          <xsd:maxLength value="255"/>
        </xsd:restriction>
      </xsd:simpleType>
    </xsd:element>
    <xsd:element name="IDActividade" ma:index="10" ma:displayName="ID Actividade" ma:decimals="0" ma:internalName="IDActividade" ma:readOnly="false" ma:percentage="FALSE">
      <xsd:simpleType>
        <xsd:restriction base="dms:Number"/>
      </xsd:simpleType>
    </xsd:element>
    <xsd:element name="IDOrgao" ma:index="11" ma:displayName="ID Órgão" ma:decimals="0" ma:internalName="IDOrgao" ma:readOnly="false" ma:percentage="FALSE">
      <xsd:simpleType>
        <xsd:restriction base="dms:Number"/>
      </xsd:simpleType>
    </xsd:element>
    <xsd:element name="Legislatura" ma:index="12" ma:displayName="Legislatura" ma:default="XI" ma:format="Dropdown" ma:internalName="Legislatura" ma:readOnly="false">
      <xsd:simpleType>
        <xsd:restriction base="dms:Choice">
          <xsd:enumeration value="XIII"/>
          <xsd:enumeration value="XII"/>
          <xsd:enumeration value="XI"/>
          <xsd:enumeration value="X"/>
          <xsd:enumeration value="IX"/>
          <xsd:enumeration value="VIII"/>
          <xsd:enumeration value="VII"/>
          <xsd:enumeration value="VI"/>
          <xsd:enumeration value="V"/>
          <xsd:enumeration value="IV"/>
          <xsd:enumeration value="III"/>
          <xsd:enumeration value="II"/>
          <xsd:enumeration value="I"/>
        </xsd:restriction>
      </xsd:simpleType>
    </xsd:element>
    <xsd:element name="NRActividade" ma:index="13" nillable="true" ma:displayName="Número Actividade" ma:internalName="NRActividade" ma:readOnly="false">
      <xsd:simpleType>
        <xsd:restriction base="dms:Text">
          <xsd:maxLength value="255"/>
        </xsd:restriction>
      </xsd:simpleType>
    </xsd:element>
    <xsd:element name="NROrgao" ma:index="14" ma:displayName="Número Órgão" ma:decimals="0" ma:internalName="NROrgao" ma:readOnly="false" ma:percentage="FALSE">
      <xsd:simpleType>
        <xsd:restriction base="dms:Number"/>
      </xsd:simpleType>
    </xsd:element>
    <xsd:element name="PublicarInternet" ma:index="15" nillable="true" ma:displayName="Publicar Internet" ma:default="0" ma:internalName="PublicarInternet">
      <xsd:simpleType>
        <xsd:restriction base="dms:Boolean"/>
      </xsd:simpleType>
    </xsd:element>
    <xsd:element name="Sessao" ma:index="16" ma:displayName="Sessão Legislativa" ma:default="" ma:format="Dropdown" ma:internalName="Sessao" ma:readOnly="false">
      <xsd:simpleType>
        <xsd:restriction base="dms:Choice">
          <xsd:enumeration value="1ª"/>
          <xsd:enumeration value="2ª"/>
          <xsd:enumeration value="3ª"/>
          <xsd:enumeration value="4ª"/>
        </xsd:restriction>
      </xsd:simpleType>
    </xsd:element>
    <xsd:element name="SiglaOrgao" ma:index="17" ma:displayName="Sigla Órgão" ma:internalName="SiglaOrgao" ma:readOnly="false">
      <xsd:simpleType>
        <xsd:restriction base="dms:Text">
          <xsd:maxLength value="255"/>
        </xsd:restriction>
      </xsd:simpleType>
    </xsd:element>
    <xsd:element name="TipoActividade" ma:index="18" ma:displayName="Tipo Actividade" ma:internalName="TipoActividade" ma:readOnly="false">
      <xsd:simpleType>
        <xsd:restriction base="dms:Text">
          <xsd:maxLength value="255"/>
        </xsd:restriction>
      </xsd:simpleType>
    </xsd:element>
    <xsd:element name="TipoDocumento" ma:index="19" nillable="true" ma:displayName="Tipo Documento" ma:internalName="TipoDocumento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TipoActividade xmlns="4645eb24-8fae-41d7-8813-fadcdee5e9de">EVN</TipoActividade>
    <Sessao xmlns="4645eb24-8fae-41d7-8813-fadcdee5e9de">2ª</Sessao>
    <PublicarInternet xmlns="4645eb24-8fae-41d7-8813-fadcdee5e9de">true</PublicarInternet>
    <TipoDocumento xmlns="4645eb24-8fae-41d7-8813-fadcdee5e9de">Documentação Entregue</TipoDocumento>
    <IDActividade xmlns="4645eb24-8fae-41d7-8813-fadcdee5e9de">90395</IDActividade>
    <SiglaOrgao xmlns="4645eb24-8fae-41d7-8813-fadcdee5e9de">COPTC</SiglaOrgao>
    <Legislatura xmlns="4645eb24-8fae-41d7-8813-fadcdee5e9de">XI</Legislatura>
    <NRActividade xmlns="4645eb24-8fae-41d7-8813-fadcdee5e9de" xsi:nil="true"/>
    <NROrgao xmlns="4645eb24-8fae-41d7-8813-fadcdee5e9de">9</NROrgao>
    <DesignacaoTipoActividade xmlns="4645eb24-8fae-41d7-8813-fadcdee5e9de">Evento</DesignacaoTipoActividade>
    <DataDocumento xmlns="4645eb24-8fae-41d7-8813-fadcdee5e9de">2011-02-28T00:00:00+00:00</DataDocumento>
    <IDOrgao xmlns="4645eb24-8fae-41d7-8813-fadcdee5e9de">2872</IDOrgao>
  </documentManagement>
</p:properties>
</file>

<file path=customXml/itemProps1.xml><?xml version="1.0" encoding="utf-8"?>
<ds:datastoreItem xmlns:ds="http://schemas.openxmlformats.org/officeDocument/2006/customXml" ds:itemID="{8F1D68D5-055A-468B-89C8-290E670CBABA}"/>
</file>

<file path=customXml/itemProps2.xml><?xml version="1.0" encoding="utf-8"?>
<ds:datastoreItem xmlns:ds="http://schemas.openxmlformats.org/officeDocument/2006/customXml" ds:itemID="{670F5E0C-EAE0-4E7E-B273-39637AB5460C}"/>
</file>

<file path=customXml/itemProps3.xml><?xml version="1.0" encoding="utf-8"?>
<ds:datastoreItem xmlns:ds="http://schemas.openxmlformats.org/officeDocument/2006/customXml" ds:itemID="{F9FEAAC2-A734-461E-9C21-250B03034416}"/>
</file>

<file path=docProps/app.xml><?xml version="1.0" encoding="utf-8"?>
<Properties xmlns="http://schemas.openxmlformats.org/officeDocument/2006/extended-properties" xmlns:vt="http://schemas.openxmlformats.org/officeDocument/2006/docPropsVTypes">
  <TotalTime>3127</TotalTime>
  <Words>628</Words>
  <Application>Microsoft Office PowerPoint</Application>
  <PresentationFormat>Apresentação no Ecrã (4:3)</PresentationFormat>
  <Paragraphs>172</Paragraphs>
  <Slides>24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5" baseType="lpstr">
      <vt:lpstr>Blank Presentation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ALCOHOL EFFECTS ON ACCIDENT RISK  AND SEVERITY: young vs. old drinker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ANSR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ANSR</dc:title>
  <dc:creator>paugusto</dc:creator>
  <cp:lastModifiedBy>Paulo Nuno Rodrigues Marques Augusto</cp:lastModifiedBy>
  <cp:revision>81</cp:revision>
  <dcterms:created xsi:type="dcterms:W3CDTF">2010-03-13T17:32:47Z</dcterms:created>
  <dcterms:modified xsi:type="dcterms:W3CDTF">2011-02-28T00:17:18Z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0x010100C10113FBA3D64B0AA218F384A09D759B0035ACFC0C413BCC458746F8FF8E4BE4BA</vt:lpwstr>
  </property>
  <property fmtid="{D5CDD505-2E9C-101B-9397-08002B2CF9AE}" pid="3" name="Order">
    <vt:r8>4100</vt:r8>
  </property>
</Properties>
</file>